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1.xml" ContentType="application/vnd.openxmlformats-officedocument.presentationml.notesSlide+xml"/>
  <Override PartName="/ppt/ink/ink14.xml" ContentType="application/inkml+xml"/>
  <Override PartName="/ppt/notesSlides/notesSlide12.xml" ContentType="application/vnd.openxmlformats-officedocument.presentationml.notesSlide+xml"/>
  <Override PartName="/ppt/ink/ink15.xml" ContentType="application/inkml+xml"/>
  <Override PartName="/ppt/notesSlides/notesSlide13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14.xml" ContentType="application/vnd.openxmlformats-officedocument.presentationml.notesSlide+xml"/>
  <Override PartName="/ppt/ink/ink18.xml" ContentType="application/inkml+xml"/>
  <Override PartName="/ppt/notesSlides/notesSlide15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16.xml" ContentType="application/vnd.openxmlformats-officedocument.presentationml.notesSlide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4"/>
  </p:notesMasterIdLst>
  <p:handoutMasterIdLst>
    <p:handoutMasterId r:id="rId55"/>
  </p:handoutMasterIdLst>
  <p:sldIdLst>
    <p:sldId id="300" r:id="rId4"/>
    <p:sldId id="399" r:id="rId5"/>
    <p:sldId id="400" r:id="rId6"/>
    <p:sldId id="394" r:id="rId7"/>
    <p:sldId id="395" r:id="rId8"/>
    <p:sldId id="396" r:id="rId9"/>
    <p:sldId id="397" r:id="rId10"/>
    <p:sldId id="398" r:id="rId11"/>
    <p:sldId id="401" r:id="rId12"/>
    <p:sldId id="372" r:id="rId13"/>
    <p:sldId id="369" r:id="rId14"/>
    <p:sldId id="402" r:id="rId15"/>
    <p:sldId id="403" r:id="rId16"/>
    <p:sldId id="408" r:id="rId17"/>
    <p:sldId id="404" r:id="rId18"/>
    <p:sldId id="407" r:id="rId19"/>
    <p:sldId id="406" r:id="rId20"/>
    <p:sldId id="409" r:id="rId21"/>
    <p:sldId id="371" r:id="rId22"/>
    <p:sldId id="370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81" r:id="rId36"/>
    <p:sldId id="431" r:id="rId37"/>
    <p:sldId id="432" r:id="rId38"/>
    <p:sldId id="433" r:id="rId39"/>
    <p:sldId id="413" r:id="rId40"/>
    <p:sldId id="434" r:id="rId41"/>
    <p:sldId id="435" r:id="rId42"/>
    <p:sldId id="436" r:id="rId43"/>
    <p:sldId id="437" r:id="rId44"/>
    <p:sldId id="417" r:id="rId45"/>
    <p:sldId id="438" r:id="rId46"/>
    <p:sldId id="439" r:id="rId47"/>
    <p:sldId id="440" r:id="rId48"/>
    <p:sldId id="441" r:id="rId49"/>
    <p:sldId id="442" r:id="rId50"/>
    <p:sldId id="426" r:id="rId51"/>
    <p:sldId id="427" r:id="rId52"/>
    <p:sldId id="428" r:id="rId53"/>
  </p:sldIdLst>
  <p:sldSz cx="9144000" cy="5143500" type="screen16x9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2" autoAdjust="0"/>
    <p:restoredTop sz="86364" autoAdjust="0"/>
  </p:normalViewPr>
  <p:slideViewPr>
    <p:cSldViewPr>
      <p:cViewPr varScale="1">
        <p:scale>
          <a:sx n="160" d="100"/>
          <a:sy n="160" d="100"/>
        </p:scale>
        <p:origin x="168" y="7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2:19.9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19623 4885 6854,'0'-20'1345,"0"1"481,-19 19-513,19 0-672,-21 0-1,-18 19 33,20 1 160,-22 0 160,2 20 32,-2 0 160,3-1-480,16 1-65,-16-20-480,18 19 33,20-19-1,-21 1-96,21-21-513,21 19 738,-1 2-353,-1-21-128,0 0 256,22-21-225,-2 2-351,2-2 32,-3 1-1,-16 1 33,16-21 95,-18 21 161,-20-2 128,21 1-32,-21 1 96,0-1 160,0 20 161,-21 0-1,21 0 0,0 0-223,-20 20 63,1 19 288,0-18-63,19 18-225,-22 0-64,22-19-64,0 20-256,0-19 192,22-2-192,-22 0-33,19 2-928,0-1-640,22-20-1763</inkml:trace>
  <inkml:trace contextRef="#ctx0" brushRef="#br0" timeOffset="566.03">20100 5064 13805,'0'0'448,"0"0"-160,0 0 1,0 0 319,20 0 994,-1 0-417,0 0-320,41 0-385,0 0 321,20 20-449,-1-20-64,20 0-192,-19 0 1,-1 0-354,1 0 578,-1 0-514,-19 0 225,-21 0 225,2 0-449,-22 0 608,0 0-544,1-20 32,-20 20 800,0 0-832,0-19 481,0 19-706,-20-21 353,1 1 289,0 1-321,-3 19-1,3-20 66,-1 20-610,1-20 1346,-2 20-1314,21 0 705,0 0-800,21 0 255,-2 20 546,1-20-386,21 20 738,-3-1-609,-18 1 96,20 1-353,-20-2 546,19 1-97,-39-20-160,0 20-97,0-1 354,0 1 415,-20 1-608,-19-2 385,-1 21-257,1-21-32,-2-19-32,2 21-32,20-21-897,19 0 64,0 0-1153,19 0-928,1 0-2019</inkml:trace>
  <inkml:trace contextRef="#ctx0" brushRef="#br0" timeOffset="852.04">21885 4985 14445,'21'-20'192,"-21"20"897,-21 0-256,2 0-256,-20 0 544,-2 20-256,-17-1 224,-2 1 64,19 1-481,22-2-287,-1 21-97,1-21-288,38 1 192,1 1-96,-1-2 0,22 2-320,19-2-929,-2-19-448,22 0-161,-20 0-2242</inkml:trace>
  <inkml:trace contextRef="#ctx0" brushRef="#br0" timeOffset="2582.14">19445 5760 11659,'0'0'-97,"0"19"1,-21-19 385,21 40 1248,0-20 289,-20 20-801,20-1-321,-19 22-63,19-2-289,-19 1-95,-3-21-193,22 21 0,0-42-64,0 3 64,0-1-32,0-20 32,0 0-96,0 0 96,0-20-256,22-1 0,-3 3-225,20-22-63,2 20-33,-22-1 129,22 21 224,-22 0 0,0 0 96,1 21 128,1-1-32,-2 0 192,-19 18 32,0-17 257,-19-1 159,-2 21 65,1-22 32,-18-19-225,-3 20 193,2-20-449,-2 0-320,3 0 320,16 0-31,3-20-578,19 20 129,0 0-1281,0-19 320,41 19-513,-3-21-1313,3 21-4516</inkml:trace>
  <inkml:trace contextRef="#ctx0" brushRef="#br0" timeOffset="3119.17">20120 6197 15150,'38'-20'256,"3"20"96,-2 0 609,1-20 128,21 20-96,16 0-288,-17-20-257,20 20-191,-20 0-193,19 0 64,1 0 160,-20 0-416,19-21 224,-21 21 128,-17 0-480,-2 0 672,-18-18-512,-2 18 0,1 0 449,-1 0-193,-19-20 0,0 20 0,0-21-288,-19 2 224,-1 19-256,1-20 128,-2 20 32,-18 0-192,20-21 224,19 21 96,-22 0-64,22 0-96,0 0-481,0 0 225,22 0 192,-22 21 320,38-21-320,-18 20 192,20-1-192,-20 2 192,-1-21-128,1 20-32,-20-2 160,0 3 96,0 19 225,-20-20-257,1-2 288,-20-18-95,18 21 95,-18-1-512,-2-20 512,22 0-544,19 0-96,-20 0-609,40 0-928,-20 0-513,19 0-577,3 0-3235</inkml:trace>
  <inkml:trace contextRef="#ctx0" brushRef="#br0" timeOffset="3618.2">21509 5979 10858,'0'-20'4004,"0"-1"-3204,0 21 257,0 0-128,0 0 128,0 0-320,0 21 256,0-1-160,0-2-577,0 23 192,0-22-191,0 22-289,-19-2 64,19-19-64,0 20-225,0-22-511,0 3 159,0-21 577,19 0-32,-19-21 96,19 3-160,1-2-96,1 0-1,-21 0-287,19-1 128,1 3 159,-20 18 97,19 0-64,-19 0 256,22 0 32,-22 18 481,0-18-225,19 21-192,-19-1 64,19-20-95,1 0 127,1 0 160,-2 0 1,1-20-129,20-1-128,-1 3-32,-19-2-64,20-20-32,-20 20-32,-1-1-352,0 3-833,-19-2-609,22 20-1954</inkml:trace>
  <inkml:trace contextRef="#ctx0" brushRef="#br0" timeOffset="5170.29">19465 7011 9737,'-61'0'64,"42"19"1794,0 2-321,-22 19 705,2-21-416,18 21-545,2 0-416,-1-20-481,20 19-63,20-19-257,-1 0 128,22 0-288,19 0-96,-2-20-994,21 19-864,1-19-3042</inkml:trace>
  <inkml:trace contextRef="#ctx0" brushRef="#br0" timeOffset="5764.32">20278 7150 13196,'-19'0'416,"19"0"705,0 0-384,0 0 320,0 0 417,19 0-546,20 0 33,21 0 160,20 0-192,-1 0-96,1 20-545,18-20 1,-18 0-97,19 0-32,-20 0-64,-19 0 0,0 0 160,-21 0-352,-19-20 320,1 20-224,-2 0 65,-19 0-97,0 0 256,0 0 96,0 0-352,0-20 96,-19 20-256,-2-20 128,1 1 192,1 19-352,-1-20 384,1 20-352,-2 0 192,21 0 0,0-20-32,0 20-128,0 0-161,21 20 129,-21-20 224,39 20-32,-20-20 64,1 19-128,20-19 160,-20 20-32,-20 0-64,19 0 32,-19 0-64,-19-20 192,19 20 97,-20-1-33,-20 1-96,1 0-32,0 0-64,18 0 0,1-20-64,1 0 32,19 20-352,0-20-673,0-20-609,0 20-127,19 0 63,22-20-1857,-22 20-5766</inkml:trace>
  <inkml:trace contextRef="#ctx0" brushRef="#br0" timeOffset="6174.35">21468 7011 12011,'22'-39'2178,"-3"39"-480,-19 0-193,0-21-192,0 21 65,0 21-578,0-2-223,0 1 95,-19-1-191,19 22 63,-22-21-223,22 19 31,-19 1-288,19-20-160,-19 0 192,19-1-128,0 1-32,19-20 224,-19-20 128,19 1-223,3-1-33,16 0-64,-18-20 160,20 1-321,-1 19 225,2-21-32,-2 22-256,-18 19 320,-21 0-64,19 0 353,-19 19-1,0-19-64,0 41 257,0-21-353,0-1 0,0 21-96,0-20 96,0 0-576,20 0-641,-20-1-961,0-19-1697,0 0-4645</inkml:trace>
  <inkml:trace contextRef="#ctx0" brushRef="#br0" timeOffset="7562.42">20358 8004 17584,'-19'20'-160,"19"-20"-256,0 0 127,0 20-255,0-20-513,19 0-2659</inkml:trace>
  <inkml:trace contextRef="#ctx0" brushRef="#br0" timeOffset="7705.44">20397 8342 11755,'-20'59'2978,"20"-59"-3202,-19 20 64,19-20 224,19 20-64,-19-20-512,20 20-3140</inkml:trace>
  <inkml:trace contextRef="#ctx0" brushRef="#br0" timeOffset="7818.44">20416 8779 12812,'-19'39'-1954,"-1"-19"128</inkml:trace>
  <inkml:trace contextRef="#ctx0" brushRef="#br0" timeOffset="7939.45">20437 8977 8680,'0'40'3587,"0"-21"-3363,0-19 577,0 0-481,0 20-256,20-20-1345</inkml:trace>
  <inkml:trace contextRef="#ctx0" brushRef="#br0" timeOffset="8745.5">19465 10507 7623,'-20'-20'640,"-1"0"2083,21 20-801,0 0-321,0-19 65,0 19-801,0 0-481,21-21 32,18 21-63,-20 0 63,22 0-96,-22 21 161,22-2-225,-22 1-32,1 0-128,-1-1 193,-19 22-1,0-2 32,0-19-31,-19 20-1,-20-1 128,18 1 129,-18 0-225,-2-20-32,3 19-160,-3 2-96,21-22 481,1 1-673,19 0 128,0-20 96,19 19-32,22 1 128,-2-20 64,2 0-320,-3 0 32,3 0-256,-2 0-193,2 0-672,-3 0 32,-18-20-64,-1 20-801,2 0-1025,-21-19-2882</inkml:trace>
  <inkml:trace contextRef="#ctx0" brushRef="#br0" timeOffset="8925.51">19503 10765 13837,'-38'-20'512,"38"20"1378,0 0-1057,19 0 31,-19 0-383,41 0-321,-22 0-96,41 0-192,-21 0-801,21 20-1249,-2-20-2498</inkml:trace>
  <inkml:trace contextRef="#ctx0" brushRef="#br0" timeOffset="9487.54">20259 10686 14093,'-21'-20'640,"21"-1"-31,0 21 896,21 0 33,18-19-33,-20 19-288,41 0-31,0 0-129,-2 0-321,22 0-383,21 19-1,-22-19-256,20 0 96,-20 0 64,1 0-256,-1 0-96,-20 0 128,-19 0 0,-1 0 0,-18 0 193,-1 0-289,-20 0 224,0 0 128,0 0-224,-20-19-32,-1 19-128,-18-20-128,20 0 160,-22 20 32,2-19-32,-1 19 160,20-20-288,-18 20 192,38 0 0,-22 0-32,22 0-129,22 0 129,-22 0-32,19 20 160,20-20-256,-18 19 320,18 1-224,0 0 128,-18-1-64,-2 22-32,-19-22-96,0 1 192,0 0 193,-19 0-161,-2-20 0,1 20-128,-19 0 0,-1-20-32,1 20 96,-2-20-417,22 0-480,-1 0-192,20 0-1217,0 0-160,20 0-737,-1 0-5061</inkml:trace>
  <inkml:trace contextRef="#ctx0" brushRef="#br0" timeOffset="9934.56">21728 10645 11498,'39'-39'1153,"-20"19"1634,-19 1-1217,0 19 319,-19-20-511,-1 20-385,1 0-321,-22 0-95,3 20 256,-23 19-129,21-19-159,20 20-1,1-20-512,0-1 0,19 21 96,0-20-128,0 0-96,19-20 96,0 20-224,1-20-192,20 0-97,-20-20-95,21 0 31,-3 0 129,3 0 127,-22-19-63,1 19 32,20-20 128,-40 20 95,20 0 129,-20 20 64,0 0 321,0 0 95,0 0-223,-20 20 319,-1 19 193,2 2 160,-20-2-225,18 1-159,21 0-577,-20-1 128,40-19-577,-20 20-832,40-20-1217,-20-20-1538</inkml:trace>
  <inkml:trace contextRef="#ctx0" brushRef="#br1" timeOffset="14226.81">1639 8103 6470,'0'-20'2114,"20"20"-225,-20-20-191,0 20-449,0 0-480,-20 0-64,-1 0-257,2 0 32,-20 0 225,18 20 96,-37 0 96,17 20-32,-19 0 416,2 0-160,17 19-384,2 1-289,-1-21-352,20 1-192,20 0 128,0-1 64,20-19-128,20 0-224,-1 0-545,21-20-640,19 0-97,1 0-512,-1-20-1601</inkml:trace>
  <inkml:trace contextRef="#ctx0" brushRef="#br1" timeOffset="14921.84">1936 8163 11691,'0'20'128,"0"-20"961,0 0-385,0 0-415,0 0-193,0 0-673,0 0-1697,0 0-2018</inkml:trace>
  <inkml:trace contextRef="#ctx0" brushRef="#br1" timeOffset="15036.84">1936 8321 7943,'-19'21'2723,"19"-21"-3268,0 19 33,0-19-321,0 0-1217</inkml:trace>
  <inkml:trace contextRef="#ctx0" brushRef="#br1" timeOffset="15360.87">2056 8202 11659,'0'0'608,"0"-19"1250,0 19-289,0 0 97,20 0-513,-1 0-256,22 0-257,-3-20-63,3 20-417,17 0-128,-17-20 256,19 20-512,-2 0-192,-17 0-353,-2 0-128,-18 0-608,-2 0-1346,-19 0-2402</inkml:trace>
  <inkml:trace contextRef="#ctx0" brushRef="#br1" timeOffset="15563.89">2174 8302 14926,'-19'19'480,"19"-19"801,0 0-416,19 0 993,1 0-481,20-19-224,-1 19-672,21 0-1,20-20-352,-20 20-96,0 0-192,-2-20-705,-17 20-928,-3 0-930,-18 0-6502</inkml:trace>
  <inkml:trace contextRef="#ctx0" brushRef="#br1" timeOffset="17934.02">3147 8004 13452,'0'0'96,"0"-20"129,0 20 31,0 20 769,0 0 544,-19 0-640,19 19-416,0 1-65,-20 0-128,-1-1-95,2 1 63,-1 0-128,20-1-160,-19-18-32,19 18 96,-21-39-576,21 20-97,0-20-576,0 0-609,0 0-1249,0-20-3427</inkml:trace>
  <inkml:trace contextRef="#ctx0" brushRef="#br1" timeOffset="18164.03">3087 8024 13260,'-19'0'-96,"19"0"-64,19 0 961,-19 0 544,21 0-320,-1 0-417,19 0-255,1-20-161,-1 20-96,21 0-64,-21-20-32,2 20-288,-22 0-385,22 0-320,-41 0-608,19 0-1442,-19 0-1345</inkml:trace>
  <inkml:trace contextRef="#ctx0" brushRef="#br1" timeOffset="18353.04">3087 8202 8808,'-19'40'3459,"19"-40"-4067,0 0 1729,19 0 736,2-19-223,-1 19-737,19 0-545,-18-21-320,18 21 64,1 0-96,-1-19-224,-20 19-417,22 0-640,-41 0-961,0 19-1505</inkml:trace>
  <inkml:trace contextRef="#ctx0" brushRef="#br1" timeOffset="18521.05">3048 8441 8968,'-19'20'3203,"-2"-20"-3235,21 0 577,21 0 896,-2 0 32,1 0-736,-1-20-385,22 20-192,-2-20-160,1 20-608,-1-20-898,21 0-1729</inkml:trace>
  <inkml:trace contextRef="#ctx0" brushRef="#br1" timeOffset="18849.07">3882 7666 12235,'-39'-20'545,"39"20"1505,-21 0-1058,1 20-191,1 0 577,-22 20-161,22 0-481,-1-1 225,-20 21-512,20-1-65,20 1 0,-19 19-223,19-19-161,-19 0-64,19-1 64,19-19-97,0-1-95,1 1-128,1 0-673,-2-20 96,1 0-96,-1 0-96,2-20-384,18 0-929,-19 0-3524</inkml:trace>
  <inkml:trace contextRef="#ctx0" brushRef="#br1" timeOffset="19094.09">4000 7984 14733,'0'20'-128,"0"0"160,0 0 545,0-1 672,0 1 192,-20 20-640,20 0-609,0-1-63,0-18 63,-19 18-481,19-19 1,0 0-481,19-20-928,-19 19-962,20-19-1248</inkml:trace>
  <inkml:trace contextRef="#ctx0" brushRef="#br1" timeOffset="19317.09">4260 7924 12619,'-41'0'193,"21"20"1248,-20 0-224,1 20 641,-2 0-193,3-21-447,-3 21-418,21-20-479,1 0-289,19 0-64,0 0-32,19-1 96,-19 2-673,41-21-576,-21 19-224,18-19-1122,22 0-3266</inkml:trace>
  <inkml:trace contextRef="#ctx0" brushRef="#br1" timeOffset="19458.1">4438 8262 13196,'-20'59'1217,"-1"-38"801,2-2-513,-1 21-415,-20 0 31,1-20-801,20 19-480,-3-19-129,3 0-832,19 0-640,-20 0-2788</inkml:trace>
  <inkml:trace contextRef="#ctx0" brushRef="#br1" timeOffset="21744.24">4715 7706 12619,'0'0'32,"-19"0"801,19 0-320,0 20 288,-20-20 448,20 0-705,0 20-544,-19-20-64,19 20-32,0-20-288,0 19-513,19-19-545,-19 20-1024,0-20-1121</inkml:trace>
  <inkml:trace contextRef="#ctx0" brushRef="#br1" timeOffset="21905.25">4794 7726 6502,'20'0'2466,"-20"0"-1665,0 0 0,0 0 800,0 0-288,0 20-736,-20 0-513,20-20-64,0 19-96,0 1-673,20 0-993,-20 0-1697</inkml:trace>
  <inkml:trace contextRef="#ctx0" brushRef="#br1" timeOffset="22465.28">5033 7706 11050,'0'0'833,"0"0"-737,0 0-32,0 0 1377,0 20 353,0 20-769,0-21-288,0 21-225,0 20 1,0-21-193,0 21-192,-20 0-64,20-1 0,0-19 0,0-20-96,-19 0 128,19-1 32,0-19 1,0 0-33,0 0 32,0 0-160,0-19-257,19-1 1,-19 0 64,20 0-96,-1 0-65,22 0 129,-22 20 64,1 0 96,1 0 0,-2 0 64,1 20 32,-1 0 96,-19 0-96,21 20 128,-21-21 160,-21 2 161,21-2 63,-19 1-256,-20 0 1,18 0-129,1-20 160,-19 0-352,18 19 64,2-19-256,19 0-161,0 0-352,-20-19-576,20 19-1345,20 0-1346</inkml:trace>
  <inkml:trace contextRef="#ctx0" brushRef="#br1" timeOffset="22784.3">5589 8044 8744,'0'-20'32,"0"0"1601,0 20 33,-19 0 384,19 0-641,-22 0-448,-16 20-256,18 0 288,-1-1-160,1 1 127,1 20 65,0-20-608,-1 0-97,20 19-256,0-18-96,0-2 32,20 1 64,-20-20-96,38 20-416,-18-20-481,21 0-320,-3 0-321,3 0-1024,-2-20-2915</inkml:trace>
  <inkml:trace contextRef="#ctx0" brushRef="#br1" timeOffset="23222.32">5748 8004 10730,'-19'0'897,"19"-20"192,0 0 32,19 20 160,0-20 320,1 20-608,1-20-384,18 20-225,-20 0-63,2 0-193,-1 0 128,19 20 128,-18-20-256,-21 20 33,19 0 159,-19 0-64,0 0-64,-19 0 129,-2 19-33,1-19-64,1 20-96,-22-20-64,2 19 0,20-18 0,-2-2 129,21-19-386,0 20 321,0-20-128,0 20-128,21-20 192,-21 0 65,39 20-33,-20-20 0,2 0-481,18-20-576,2 20 33,-22-20-258,20 20-543,-18-20-1763,-21 20-4387</inkml:trace>
  <inkml:trace contextRef="#ctx0" brushRef="#br1" timeOffset="23410.33">5827 8163 12876,'0'0'1729,"0"0"-1665,0-20 385,20 20 159,-1 0 129,2 0-321,-1 0-255,-1 0-129,22 0-192,-22 0-609,20 20-897,2-20-1857</inkml:trace>
  <inkml:trace contextRef="#ctx0" brushRef="#br1" timeOffset="23842.36">6463 8044 8968,'0'-20'1569,"0"0"898,-21 20-738,21 0-575,-20 0 63,-18 20-224,16 0-193,-36 19 193,17-19-256,3 20 64,16 0-385,3-21-384,19 2 32,0-2-256,0 1 352,0-20-416,19 20 96,3-20-353,16-20-95,3 20 127,-22-20-351,20-20 191,-17 21-32,16-21 97,-18 20-65,1-20-96,-21 20 289,19 1 288,-19-1 96,0 20 160,20 0 128,-20 0 64,0 0 321,0 20 128,-20-1-129,20 21 33,0-20-193,0 0-416,0 20 193,0-21-258,0 2-415,20-21-513,-20 19-768,19-19-1314</inkml:trace>
  <inkml:trace contextRef="#ctx0" brushRef="#br1" timeOffset="24079.37">6800 7746 13612,'0'20'-96,"-19"-20"385,19 19 287,0-19 513,0 20-480,0 0-545,-22 0-256,44-20-577,-22 0-1345,0 20-3395</inkml:trace>
  <inkml:trace contextRef="#ctx0" brushRef="#br1" timeOffset="24228.38">6899 7726 9480,'0'20'2275,"0"0"-1827,-19-1 545,19 1 192,-22 0-128,22 20-801,-19-20-256,19-20-320,0 20-961,0-20-2146</inkml:trace>
  <inkml:trace contextRef="#ctx0" brushRef="#br1" timeOffset="24481.4">7176 7408 14926,'21'20'608,"-1"20"866,-1-1-738,1 1 321,-20 20 993,0-1-192,-20 21-993,-19 19-289,-1 20-223,1-20-193,-2 1 128,3-21-256,16-19-128,3-20-1025,-1-1-1121,1-19-1249</inkml:trace>
  <inkml:trace contextRef="#ctx0" brushRef="#br1" timeOffset="25003.43">7633 8004 10762,'0'0'5573,"0"0"-5317,0 0 865,39-20-480,-17 20 288,16 0-64,3 0-545,-2 0 0,1 0-384,-1 0 224,2-20-768,-22 20-289,20 20-545,-39-20-1568,21 0-3909</inkml:trace>
  <inkml:trace contextRef="#ctx0" brushRef="#br1" timeOffset="25164.43">7694 8123 15822,'-22'20'545,"22"-20"-65,22 0 353,16 0 32,3 0-160,-2 0-353,1 0-192,19 0-128,1 0-833,-20 0-1633,-1 0-4324</inkml:trace>
  <inkml:trace contextRef="#ctx0" brushRef="#br1" timeOffset="27347.56">8368 7627 8263,'0'-20'993,"0"20"64,0 0-320,0 0 384,0 0 609,0 20-641,0-20-769,0 19-256,0 1 0,0-20-64,0 20-480,19-20-609,-19 20-1602,0-20-1889</inkml:trace>
  <inkml:trace contextRef="#ctx0" brushRef="#br1" timeOffset="27494.57">8507 7587 7943,'0'20'1986,"0"-20"-1826,0 0 833,0 20 128,0-1-64,-21 1-641,21-20-416,0 20-448,0 0-2339</inkml:trace>
  <inkml:trace contextRef="#ctx0" brushRef="#br1" timeOffset="29316.67">8626 7885 6566,'-20'-20'1890,"20"0"-33,0 0 385,0 20-608,0-20-481,0 20 32,0 0-96,0 0-288,0 0-705,0 0-64,0 20 481,0 0 31,0 0-256,0 0-63,0 19-65,0 1-64,0 0-64,-19 0 64,19-21 96,0 21-352,0-20 160,0 0-128,0-20 0,0 20-289,0-20 129,19 0 128,-19 0 128,0 0-32,0-20-353,20 0 129,-20 0-192,19 0 63,2 0 97,-21 20 128,20-19 0,-20 19 96,19 19 160,-19-19 96,20 20 32,-20 0 0,21 0 0,-21 0-64,19 0 1,1-20-1,-20 0 128,19 0 0,2-20-224,-1 0 224,18-20-384,-16 20 160,-3-19-64,1-1 32,20 20-64,-20-20-64,18 21 64,-18-1-416,1 20-385,-2-20-448,-19 20-1506,20 0-3523</inkml:trace>
  <inkml:trace contextRef="#ctx0" brushRef="#br1" timeOffset="30714.75">9242 7885 8968,'0'-40'705,"0"20"1697,0 20-1217,0-20 417,0 20 127,0 0-672,0 0-897,0 20 257,0 0 255,0 0 161,0 0-513,0 19 193,-21 1-321,21-20 160,-20 20-384,20-1 289,0 1-353,-19-20 288,19-20-320,0 20 160,0-20-64,0 0 0,0 0 224,19 0-96,-19-20-32,20 0-128,1-20 0,-2 21 32,20-21-353,-18 20 161,-1-20 192,19 20-128,-18 20 32,-21-19 64,19 19 160,-19 0 0,0 19 224,20 1-31,-20 0-33,0 0 32,0 0 0,0 20-127,0-21 31,0 1-224,0 0 32,19 0 0,-19 0-321,0-20-928,21 20-865,-1-20-1537</inkml:trace>
  <inkml:trace contextRef="#ctx0" brushRef="#br1" timeOffset="33257.9">9796 7964 7142,'22'-20'2114,"-22"0"-608,19 20-289,-19-19-32,0 19-32,0-20-320,0 20-161,0 0-159,0 0-161,0 0-95,-19 0-193,-3 0-32,3 20 96,-1-20 224,1 19 257,-22 21-33,3-20 257,-3 20-321,22-20-63,-1-1-225,1 1-160,19-20-32,-22 20-64,22 0-192,22-20 384,-22 20-416,19-20 256,-19 0 160,20 0-416,20 0-129,-20-20 193,18 20-160,-18-20-64,20 0 255,-20 0 1,21 1 160,-22-1-64,0 0 32,1 0-32,-20 0 128,21 0-64,-21 0-64,0 20 320,0 0 33,0 0 31,0 0-64,0 20-288,-21 0 288,21 0 161,-20 0-1,1 20-192,19-21-160,0 1 0,0 0-256,0 0-160,0-20-289,19 20-704,1 0-769,1-20-2466</inkml:trace>
  <inkml:trace contextRef="#ctx0" brushRef="#br1" timeOffset="34522.97">10393 7944 7206,'0'-20'2210,"0"1"225,0 19-834,0 0-576,-19 0-352,19 0-129,-22 0-63,-16 0 95,18 19 161,-20 1 192,20 0-32,-21 20 128,3-20-192,18 0-513,20-1-64,0 1-224,20 0-96,-1 0 160,0-20 32,42 20-224,-21-20-641,-1 0-672,2-20-353,17 20-1344,-17 0-4582</inkml:trace>
  <inkml:trace contextRef="#ctx0" brushRef="#br1" timeOffset="34815.99">10769 7607 12684,'0'0'800,"0"0"257,0 20-160,-19-20 897,19 0-737,0 19-833,0 1 0,0 0-224,0 0 32,0 0-608,0-20-770,0 20-1376,0-20-2467</inkml:trace>
  <inkml:trace contextRef="#ctx0" brushRef="#br1" timeOffset="34954.99">10870 7666 11274,'0'20'737,"-21"-20"128,21 20 0,-20-20-97,20 20-95,0 0-641,0 0-545,0-1-2497</inkml:trace>
  <inkml:trace contextRef="#ctx0" brushRef="#br1" timeOffset="37222.11">2988 9752 5829,'-19'-20'1089,"19"20"1089,0 0-737,0 0 289,0 0-1057,0 0-65,0 20 674,19 0-354,1 0-255,-20 18-160,21 3-65,-2 18-160,-19 1-128,20-19-31,-20 17-65,0-17 32,0-23 0,0-18 0,0 0 160,0 0 64,0 0 225,0-18-545,0-2 96,-20-1-288,20-37 224,-19 17-128,19 2-481,0-21-31,19-1-33,1 3 257,-1 18 159,2 1 65,-1-2 64,19 22 96,-18-2 64,18 21 32,1 0 97,-20 21 95,18 18-96,3 0 32,-21 2-32,-1 18 1,0 1-33,-19 20 32,0-20 32,-19-22 64,-20 23 129,-2-41-1,3-2-192,-3 3-95,-17-1-226,17-20 97,2 0-448,-1 0-225,20-20-352,1 20-1057,19-21-2402</inkml:trace>
  <inkml:trace contextRef="#ctx0" brushRef="#br1" timeOffset="37525.14">3922 9434 13132,'0'0'288,"-21"0"-352,2 0 801,-1 20-65,-20 19 994,1 1-193,-2 19-608,2 1 192,-1 20-64,1-1-256,20 1-545,-3-20-96,22 0-96,0-1-160,41-19-449,-2-2-448,1 3-608,40-22-930,-1-19-3042</inkml:trace>
  <inkml:trace contextRef="#ctx0" brushRef="#br1" timeOffset="38077.17">4279 9652 11755,'0'0'320,"0"0"96,0 0 609,0 0 769,0 20-225,0 1-608,0 18-224,0-19-96,-19 20-225,19-2-256,0 3 129,-22-21-386,22 19 1,0-18 0,0-2-672,0 1-386,0 1-767,22-21-386,-22 0-543,19-21-545</inkml:trace>
  <inkml:trace contextRef="#ctx0" brushRef="#br1" timeOffset="38330.18">4556 9592 12491,'21'-39'545,"-21"39"672,-21 0 32,21 0-704,-39 21 127,20 17 353,-22-17-160,2 18-128,18 0 192,-18 2-513,39-21-320,-19 19 96,19-20-96,0-19-128,0 21 129,0-1-33,19-20-161,1 20 226,-1-20-546,2 20-480,18-20-512,-19 0-705,20 0-2434</inkml:trace>
  <inkml:trace contextRef="#ctx0" brushRef="#br1" timeOffset="38485.19">4696 9990 13100,'0'41'96,"0"-2"833,0-20 0,-20 2 512,20-1 0,-19-2-736,19 3-449,-21-1-288,1-1-224,20 2-1185,-19-21-1570</inkml:trace>
  <inkml:trace contextRef="#ctx0" brushRef="#br1" timeOffset="39027.22">5529 9732 12427,'-19'-21'0,"-1"21"1410,-1 0-738,1 0 449,-18 21 257,18-21-257,-20 20-545,20 20 161,1-21-193,-2 21-159,1-20 31,20 20-512,0-21 96,20 2 128,1 18-480,-2-18-129,1-21-31,20 0-545,-20 0-737,18 0-1056,3 0-2980</inkml:trace>
  <inkml:trace contextRef="#ctx0" brushRef="#br1" timeOffset="39266.24">5767 9475 13292,'20'-21'192,"1"21"929,-2 0-384,1 21 320,-20-3 192,19 22-192,-19 19-224,0 21-192,-19-20-385,-1 38 64,1-37-192,-2 18 193,-18-18-353,20-22 64,-3 1 0,22-20-1057,-19-2-673,19 3-1761</inkml:trace>
  <inkml:trace contextRef="#ctx0" brushRef="#br1" timeOffset="39781.26">6800 9732 11434,'-19'0'833,"19"0"1409,0 0-832,19 0-97,-19 0-96,20-21-544,18 21-33,-16 0-608,16 0 64,3 0 97,-2 0-706,-20 0-256,3 0-576,-3 0-1185,0 0-3364</inkml:trace>
  <inkml:trace contextRef="#ctx0" brushRef="#br1" timeOffset="39929.28">6858 9811 13708,'-19'19'1025,"19"2"-704,0-21 351,19 0-191,22 0 352,-2 0-609,1 0-96,21-21-480,18 21-1346,-21-19-2914</inkml:trace>
  <inkml:trace contextRef="#ctx0" brushRef="#br1" timeOffset="41972.4">7694 9335 8936,'0'0'769,"0"0"96,0 0 736,0 21 353,0-3-449,0 1-672,0-19-545,0 21-192,0-1-96,0-20-320,0 0-705,0 20-1473,0-20-3204</inkml:trace>
  <inkml:trace contextRef="#ctx0" brushRef="#br1" timeOffset="42119.4">7812 9335 11819,'0'21'0,"0"-21"-64,0 18 256,0-18-96,0 19-32,0 2-416,19-1-3236</inkml:trace>
  <inkml:trace contextRef="#ctx0" brushRef="#br1" timeOffset="42863.45">8149 9434 11210,'0'-20'449,"-19"20"672,19 0-577,0 20 641,0 0 225,0 1-321,0 16-257,0 4-127,0-2-96,-20 2-193,20 19-288,-19-1 0,19-19 0,-21-2 97,21 3-225,0-21 160,-20-20-128,20 0 224,0 0-96,0 0-160,20-20-416,-20 0 320,21-20-225,-2 21-159,20-1 96,2 0 63,-22 20 193,22 0 96,-22 0-32,1 0 32,-1 20 32,-19 0 0,19-1 32,-19 0 32,0 2 0,-19 19 513,0-20-225,-20-20 225,-2 19-417,22 2 64,-22-21 32,2 0-128,20 0-192,-2 0-32,1-21-416,20 21-321,0-19-576,20 19-1186,1-20-2466</inkml:trace>
  <inkml:trace contextRef="#ctx0" brushRef="#br1" timeOffset="43271.47">8883 9633 7463,'0'-21'256,"0"21"1185,-19-20-320,0 20 961,-1 0-256,-1 20-577,-18-20-64,20 21 32,-22-2-256,2 1-64,18 19-128,2-18-353,-1-1-31,1 0-225,19 19-224,0-39 96,19 19 128,1 2-320,20-21-129,-1 0-671,2 0-290,17 0-415,2 0-962,0-21-3362</inkml:trace>
  <inkml:trace contextRef="#ctx0" brushRef="#br1" timeOffset="43770.5">9042 9592 9609,'0'-18'832,"20"-3"802,-20 21-257,21 0-352,-2-20 385,1 20-450,-1 0-383,3 0-97,16 0 1,-18 20-257,1-20 96,18 21 1,-20-3-65,-19 2 128,21 1-191,-21-2 63,0 22 224,0-23-31,0 3-129,0-1 128,-21 0 65,2 0-353,19-1-64,-20 0 0,1 2-64,19-1-96,0-20-224,0 20 32,0-20-225,19 20 1,1-20-193,-1 0-32,2 0 385,-1 0-192,-20 0 63,19 0 193,1 0 128,1 0 0,-21 0-129,19 0-447,1 0-706,-20-20-704,19 20-1121,-19 0-1761</inkml:trace>
  <inkml:trace contextRef="#ctx0" brushRef="#br1" timeOffset="44243.53">9182 9752 15278,'0'0'-160,"0"0"768,19 0-127,1 0 448,1 0-513,-2 0-256,20 0-160,2 0-480,-2 0-1346,1 0-3523</inkml:trace>
  <inkml:trace contextRef="#ctx0" brushRef="#br1" timeOffset="44762.56">9876 9574 12716,'0'-21'800,"0"21"1442,-20 0-1121,1 0-288,0 0 128,-3 21 64,-17-3-320,-1 2 224,1 20-129,20-20-319,-22 19-129,41-18-352,-19-1 64,19 0-160,0 0 32,0-20 224,19 0-384,22 0-128,-22 0-513,20-20 96,1 0-160,-1 0 417,-17-19-1,16 18-63,-18 1 95,1-20 1,-2 20 352,-19 2 160,0 18 64,0 0 512,0 0-127,0 0-193,-19 18 257,19 2 255,-21 20-127,1-20 160,1 19-609,19-18-32,0-1-224,0 20-160,0-40-769,19 19-320,1-19-289,20 0-1729</inkml:trace>
  <inkml:trace contextRef="#ctx0" brushRef="#br1" timeOffset="45026.57">10393 9235 14381,'0'0'288,"0"0"257,-19 20 384,19-20 736,0 19-351,-22 2-1026,22-1 128,-19 0-448,19 1 160,0-3-512,0 1-545,0 2-480,19-21-1442,3 20-3971</inkml:trace>
  <inkml:trace contextRef="#ctx0" brushRef="#br1" timeOffset="45193.58">10511 9255 14413,'0'0'288,"0"19"289,0-19-129,0 21 1122,0-1-673,-19 0-577,19 1-192,-19-3-192,-3 1-448,22 2-1346,-19-1-2915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4:36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6046 4567 7527,'0'-19'384,"0"-1"2307,-21 20-321,2 0-1217,-1 0-64,-20 0-32,1 0-288,-2 20-97,2-1-95,-1 2-161,20-2-352,1 21-96,19-20-32,0-1-32,19 2 32,1 18 64,20-19-32,-1 19 0,2-18 32,-2 18 0,-18 1 0,-2-20 32,1 20 288,-20-20 1,-20-1 127,1 1 449,-2 1-289,-18-2-319,-2 1-289,22-20 448,-20 20-512,-2-20-160,22 0-897,0-20-128,19 0-321,0 1-1249,0-2-1505</inkml:trace>
  <inkml:trace contextRef="#ctx0" brushRef="#br0" timeOffset="416.02">6203 4170 11274,'41'-40'1121,"-41"40"1025,0 0-1569,-19 21 992,19 18-95,-22 20-642,3 2-95,0 18-288,-1 20-353,20 1 128,0-21-352,-19 0 128,19-20 0,0 1-32,19-40-32,-19 0-128,0-20-97,20 0 161,-1 0 64,0-40 0,3 21-609,16-22 289,-18 2-128,20 0 63,-20-2 193,-1 22 64,3 19-1,-22 0 226,19 0 255,-19 40 352,0-1-127,0 1-33,0 0-191,0 19-33,0-19-32,0 0-64,0-1-224,19-19-769,-19 1 225,20-2-962,-20-19-1825,21 0-4164</inkml:trace>
  <inkml:trace contextRef="#ctx0" brushRef="#br0" timeOffset="585.03">6581 4766 12684,'-19'39'320,"-1"-18"1602,20-1-929,0-1-65,0 21-607,0-20-321,20-20-192,-1 20-1570,1 0-2210</inkml:trace>
  <inkml:trace contextRef="#ctx0" brushRef="#br0" timeOffset="733.04">6781 4567 13164,'-41'-39'-64,"22"39"256,19-20-128,-20 20-192,20 0 64,0 0-1986,20 0-1762</inkml:trace>
  <inkml:trace contextRef="#ctx0" brushRef="#br0" timeOffset="1052.05">7236 4409 8904,'0'-40'1569,"0"40"449,-19-20-1569,-22 20 608,22-20 64,-1 20-417,-20 0-383,20 0-129,1-19-96,0 19-96,-3 0 0,22 0-32,-19 19-32,19 1 128,-20 20 64,20 0 192,0-1 33,-19 21 159,19 0 97,0-1-33,-21-20-31,21 21-385,0-20 128,0 20-288,0-21-96,0-19-160,0 20-609,0-20-192,0-20-1826,0 0-2562</inkml:trace>
  <inkml:trace contextRef="#ctx0" brushRef="#br0" timeOffset="1200.06">6839 4846 11979,'0'-20'993,"0"20"352,0 0-768,0-21-257,19 21 513,3 0-513,-3 0-192,20 0-96,1 0-480,-1 21-1026,-17-21-1697</inkml:trace>
  <inkml:trace contextRef="#ctx0" brushRef="#br0" timeOffset="1555.08">7515 4310 11979,'20'-40'128,"-20"19"1698,0 21-994,0 0 514,0 21-321,0-1 0,-20 39-289,-1-19 161,2 39-416,-20 1 31,18-21-31,1 20-161,1 1-416,-1-20 96,20-21-32,0 21 160,0-40-192,20 20-1153,-1-40 32,22 19-353,-22-19-1216,1-19-4549</inkml:trace>
  <inkml:trace contextRef="#ctx0" brushRef="#br0" timeOffset="1714.09">7376 4686 13484,'-41'0'929,"41"0"1954,0 0-2243,0 0-319,0 0-129,21 0-32,18 21-64,2-21-480,17 20-1186,21-20-2273</inkml:trace>
  <inkml:trace contextRef="#ctx0" brushRef="#br0" timeOffset="2573.14">8883 4588 15534,'22'0'-96,"-3"19"1826,-19-19-897,20 20 288,-1 0-449,22 0-255,-22-1-385,20 22 96,1-22-416,-1 1-769,2 19-1025,-2 2-2371</inkml:trace>
  <inkml:trace contextRef="#ctx0" brushRef="#br0" timeOffset="2792.15">9420 4647 12075,'-19'20'1762,"-2"-1"640,-18 2-705,-2 18-511,-17 20 735,-2 1-447,0 20-193,-20-1-288,1 1-929,21-20 352,17 18-576,-19-18 64,41-20-865,-20 0 64,18-20-1793,21 1-193,0-3-6021</inkml:trace>
  <inkml:trace contextRef="#ctx0" brushRef="#br0" timeOffset="3544.2">10193 4588 13708,'0'-21'833,"22"21"1121,-3-19-1377,1 19 512,20-20-224,-1 20-289,2 0 97,-3 0-289,1 20-128,2-1-96,-2 2-63,-18 18-162,-2-19 98,1 19 31,-20-18-225,0 18 97,-20-19 96,1-20 32,-2 20 129,1-1-225,1-19-32,0 0 96,19 0 96,0 0-481,0 0-287,0 21 576,19-21 160,20 20-224,-18-1 64,-2 1 64,1 0 32,-1 0-32,-19 0 480,0 20-384,0-21 289,-19 1-33,-20 1 353,-2-21-673,3 19 64,-23-19-289,23 20-992,-22-20-1345,-20 0-4645</inkml:trace>
  <inkml:trace contextRef="#ctx0" brushRef="#br0" timeOffset="14510.82">8407 4329 6438,'21'0'1505,"-21"0"-416,0 20 929,0 0 192,-21 0-416,21 20-321,0-1-288,0 1-224,0 0-32,-20 0-192,20 19-33,0-20-287,-19-18 63,19 18-127,0-19-1,-19 19-352,19-18 224,0-1-288,-22-1-128,22-19-385,0 20-992,0-20-161,0 0-832,0 0-2563</inkml:trace>
  <inkml:trace contextRef="#ctx0" brushRef="#br0" timeOffset="15044.85">8407 4746 7174,'0'-19'1185,"0"19"1570,0 0-1506,0 0-96,0-20-32,21 20-320,-2 0-320,20 0 31,2 0-31,-2 0-65,-18 20 0,18-1 33,-20 1-129,2 0-32,-1-1 225,-20 2 159,0-1 1,0-1 64,-20 1-225,-20 0 65,1 0-257,-2 0 353,2-20-865,-1 20 288,1-20-96,-2 0-449,22 0-768,0 0-1954,19 0-6246</inkml:trace>
  <inkml:trace contextRef="#ctx0" brushRef="#br0" timeOffset="16111.92">11246 4667 16623,'-20'19'64,"1"-19"1314,19 0-1122,0 0-96,0 0-32,0 0-480,0 21-1538,19-21-3011</inkml:trace>
  <inkml:trace contextRef="#ctx0" brushRef="#br0" timeOffset="16236.92">11265 4846 14125,'0'39'993,"0"-39"-801,0 0 961,0 0-769,0 0-159,0 0-866,0 0-4996</inkml:trace>
  <inkml:trace contextRef="#ctx0" brushRef="#br0" timeOffset="22452.28">13748 4111 9096,'0'0'192,"0"0"993,0 0-224,0 0 192,0 0 609,0 0-897,0 0-385,0 0 257,0 0 32,0 0-225,0 0-63,0 0-1,0 19 1,0-19-321,0 21 128,0-21-96,0 19 193,0-19-321,0 20 96,-20 0 192,20 0-256,0-1-96,0 2 96,0-1 0,0 0 1,0-1 127,0 21-192,0-20 96,0 20 224,-21-1-256,21-19-64,0 20 96,0-1-63,0 1 31,0 0 32,0 20-32,0-21 0,0 1 96,0 20-96,0-21-192,0 21 320,0-20 1,0 20-354,0-1 290,0 1 31,0 18-448,-19-18 352,19 20-64,0-1 352,-20 2-608,20-3 640,0 2-512,-19-1 320,19 2-256,0-23 0,0 21 128,0 2 64,0 18-224,0-20 96,0 1 193,0 0-321,0 19 320,0-21-352,0 22 128,0-20 32,0-1 64,0 20 96,-22-20-320,22 21 160,0-1 64,0-19-32,-19 19 160,19 0-128,0-19-192,-19 19 192,19 0-64,-20-19 193,20 19-322,-21 0 130,2 21-1,19-21 64,-20 0-128,1 0 128,-2 1-128,21-1 64,-20 1 160,1-1-320,19 0 160,-20 0 0,-1 0 0,21-19 0,-19 21-64,-1-3 96,20-19-32,-19 21 96,19-1-160,-21-1 64,21-17 0,0-2 96,-20 20 0,20-19-224,-19 0 128,19 0-64,-19-2 64,19 2 160,-20-20-192,20 19 65,-21-19-258,21 19 386,0-19-290,-20-21 97,20 21 64,0-21-128,0 2 257,-19-2-386,19-19 225,0 19 65,0-18-129,0-2 160,0 1-224,-19-20 192,19 20-128,0-20 64,0 0 32,0 0-32,0 0 32,0 0 128,0 0-192,0 0-96,0 0 160,0 0-128,0 0 64,0 0-96,0 0 96,0 0-96,0 0 96,0 0 0,19 0 0,-19 0 0,19 20 0,-19-20 0,20 0 0,1 0 0,-1 20 0,-1-20 32,0 0 0,22 0-96,-22 0 64,20 20 32,-18-20-64,18 0 160,-19 0-256,20 19 128,-1-19 160,2 0-224,-3 0 0,3 0 32,-2 20 0,21-20 32,-19 0 160,-3 0-288,23 20 128,-23-20 0,22 0 0,0 0 0,-1 20 192,-19-20-160,20 0-32,-1 0-32,1 20-96,0-20 160,-22 0 96,22 0-128,20 0-128,-20 0 192,-2 0-64,2 20 96,0-20-160,20 0 64,-20 0 32,19 0-32,-21 0 160,22 0-192,-20 0 0,19 0 0,-19 0 128,20 0-192,-22 0 128,22 0-32,-20 0-32,19 0 224,1 0-224,-20 0 128,19 0-224,1 0 96,-1 0 224,-21 0-192,22 0 0,-20 0-96,0 0 256,19 19-288,-19-19 160,-2 0-32,22 0 0,-20 0 128,19 0-32,1 0-288,-1 0 320,-19 0-128,20 0-96,-1 0 128,-21 0 160,22 0-352,-20 0 160,19 0 128,-19 0-96,20 0-32,-1 0-96,-20 20 128,20-20-64,-19 0 161,19 0-226,-18 0 194,-1 20-162,-2-20 130,2 0-33,-19 21-161,17-21 97,-18 0 64,-20 19-96,19-19 225,-18 0-258,-2 0 226,20 20-322,-39-20 193,21 0 161,-21 0-290,20 0 258,-20 0-226,0 0 97,19 0 0,-19 0 97,0 0 95,0 0-64,0 0 64,0 0-128,0 0 96,0 0-224,0 0 128,0-20-32,0 20 64,-19 0-192,19-19 192,0 19-160,0-21 96,0 1 0,0 0 64,0 1 1,0-1-97,0 0 0,0-20-97,-20 20 194,20 1-97,0-21-129,0 0 97,0 1 32,0-1 32,0 0-32,0 1 32,0-21-64,20 20 64,-20-20-32,0 21 0,0-21 32,0 1-96,19 18 64,-19-18 0,19-1-64,-19 1 160,0-1-128,22 1-32,-22-1 64,0 1 128,0-1-192,0 1 96,19-2-192,-19-18 160,0 20 64,0-22-64,20 23 0,-20-21 0,0 19-32,0-20-64,19 2 160,-19 17-160,0-18 64,21 18 32,-21-17 96,0-2-192,20 0 96,-20 21 0,0-20 0,19-1 32,-19 1 0,0 0 160,19-1-384,-19 20 224,0-19 96,0-1-160,22 1 32,-22-1 0,19 1-128,-19 0 128,0-1 128,19 1-288,-19-1 224,20 21-96,-20-21 64,0 1-64,21-1 32,-21 1 32,20-1-64,-1 1 160,-19 0-128,19-1-192,-19 0 64,22 22 128,-22-22 192,19 0-384,0 21 512,-19-21-480,20 0 32,-20 2 288,21 18-160,-21-20 0,19 2 0,-19-4 160,20 4-224,-20 19 0,19-22-160,-19 2 480,20 21-288,-20-23 32,0 22-192,21-20 192,-21-2 192,0 22-160,19-19 96,-19 16-288,0-16 320,20 18-160,-20 1-128,0-1-64,19-20 192,-19 21 192,0-1-672,0 1 1056,0-1-415,21 1-226,-21-1 194,0 0-129,20 1 0,-20-1 32,0 1-128,0 19 63,0-20 33,19 21-32,-19-21 193,0 20-322,0 1 193,19-1-64,-19 0 32,0 1 32,0 18-32,0-18-32,0 19 97,22 0-130,-22 0 65,0 0 225,0 1-385,0 19 127,0-21 66,0 21 159,0 0-352,0-19 320,0 19-352,0 0 192,0 0 160,0 0-320,0 0 160,0 0 0,0 0 32,0 0-64,0 0 64,0 0 128,-22 0-288,22 0 31,-19 0 33,19 0 64,-19 0 193,-1 0-386,-1-20 193,2 20 97,-20 0-258,18 0 193,-18 0 0,0 0-96,-2 0 225,-19-20-161,22 20-193,-23 0 257,23 0-128,-22 0 64,0 0 0,-1-20-32,3 20 64,-2 0-64,0 0 32,0 0 32,2 0-64,-22 0 192,20 0-192,-19 0 32,19 0-192,-39 0 192,20 0 32,-1-19-64,1 19 32,-1 0 160,1 0-160,-1 19-160,1-19 288,-1 0-256,-18 0 256,18 0-256,-19 0 224,20 0-192,-20 0 32,20 0 192,-20 0-96,-2 0-32,21 0 0,1 20-192,-20-20 192,20 0 32,-1 0 128,-19 0-352,1 0 192,18 0 32,1 0 128,-1 0-352,1 0 352,-1 20-160,1-20-160,-1 0 160,20 0 160,-19 0-192,-1 0-96,22 0 128,-21 0 0,-1 0 160,20 0-288,0 0 96,0 0 32,2 0 0,-2 0 32,21 0-32,-21 0-32,19 0 32,3 0 32,-3 0 32,2 0-160,-1-20 96,1 20 0,-2 0 0,2 0 0,-1 0 0,20 0 0,-19-20 0,-1 20 64,20 0 64,1 0-320,0 0 192,-3 0 0,3 0 0,0-19 0,19 19 0,0 0 0,-20 0 0,20 0-32,0 0 32,0 0 0,0 0-64,0 0 64,0 0 0,0 0 96,0 0-256,0 0 128,0 0 32,0 0 0,0 0 160,-21 0-320,21 0 160,0 0 0,0 0 160,0 0-320,0 0 160,-20 0 0,20 0 0,0 0-32,0 0 64,-19 0-32,19 0 0,0 0 0,0 0 128,0 0-96,0 0-224,-19 0 320,19 0-256,0 0 224,0 0-256,-22 0 160,22 0 96,0 0-192,-19 0 224,19 0-256,0 0 288,0 0-192,0 0-32,0 0 96,-19 0-128,19 0 64,0 0 32,0 0 160,0 0-160,0 0-160,0 0 192,0 0-64,-20 0 192,20 0-320,0 0 160,0 0-32,0 0 64,0 0-64,0 0 128,0 0-32,0 0-256,0 0 192,0 0-96,0 0 256,0 0-224,0 0 32,0 0-32,0 0 0,0 0-161,0 0 129,0 19 32,0-19 160,-21 0-128,21 20 64,0 0-224,0 0 192,0-20 0,-19 19 0,19 2 0,0-2 160,-20 1-256,20 0 192,0 0-96,-19 0 0,19 19-128,0-18 160,0-2-32,0 1 0,-22 0-32,22 19 192,0-18-288,0-2 128,0 1 0,0 0 0,22 0 0,-22-1 0,0-19 32,0 0 128,0 0-256,0 0 128,0 21 0,0-21-288,0 0-609,0-21-1793,0 21-2211</inkml:trace>
  <inkml:trace contextRef="#ctx0" brushRef="#br0" timeOffset="24576.4">13668 3892 6342,'0'0'1601,"0"0"-256,0 0-1024,0 20 159,20 0 417,-20 0-224,0 0-97,0 19-224,0 21-31,19-20-225,-19 19 32,0 1-64,0-20 32,0 19-64,0 1 0,-19-1 32,19-19-64,0 0 32,0-20 32,0-20-64,0 19-96,0-19-32,0-19 416,19-1-127,-19 0-97,0-20-64,21-19-129,-21-1-63,0 1-96,0-1 0,0 0-33,0 1 225,0-1 32,0 20 64,-21 1 64,21-1 64,0 20 225,0 0 95,0 20 1,0 0 95,0 0-159,0 20-225,0 0 96,0 20 128,0 20-63,0-1-129,0 1-128,0 19 0,0 1-64,0-21 0,0 1-32,0-1-128,0-19-97,0-20 97,0-1 128,0-19 32,0-19-128,0-1 0,0-20-96,0-19 32,0-1-1,0 1-127,0-21-224,0 1-353,21-1-352,-21 20 384,0 1 448,0-1 257,0 20 192,0 40 609,-21-19 864,21 19-544,0 19-352,-19 2 480,-1 18-128,1 1-289,19 19-159,-22 1-161,22-1-96,0-19-159,0 20-65,0 0-97,0-21-191,22 1-705,-3 0-960,1-20-1603</inkml:trace>
  <inkml:trace contextRef="#ctx0" brushRef="#br0" timeOffset="26802.53">14800 4369 6245,'0'-40'1506,"0"40"1280,0-19-1152,0-1 288,-21 0-705,21 20-288,-20 0-256,1 0-193,-22 0 64,22 0-95,-20 20 95,-2 19 193,3 1-192,-3-20 95,2 20-63,-2-1-321,22-19-96,0 20-224,19-20 160,0-20-320,0 19 128,0-19 0,19 21 192,0-21-384,3 0-97,16 0-31,3-21 64,-2 2-193,2-1 289,-3-20-257,-18 20 161,20 0 192,-20-19 96,-1 19 96,1-20-32,1 20 32,-21 1 96,0-1 256,0 20 321,0 0-96,0 0 95,0 0-544,0 20-64,-21-1 257,21 21 127,-20 0-416,20-1 64,0-19 65,0 20-161,0-20-193,0 0 33,0-1-352,20 2-993,1-21-193,-2 19-1249,1-19-4003</inkml:trace>
  <inkml:trace contextRef="#ctx0" brushRef="#br0" timeOffset="27355.56">15137 4429 14509,'0'0'289,"0"0"1024,0 0-993,20 0 1282,-1 0-353,22 0-160,-3 0-417,22 0 161,-19 0-609,17 0 97,2 0-129,0 0 192,-1 0-352,1 0 96,-20 0 1,-1 0 95,2 0-320,-2 0 192,-20 0 0,2 0 0,-21 0-32,0-20 192,0 20-192,0 0-64,0-20-32,-21 20 0,2-20-224,-1 0 192,1 20 64,19-20 0,-22 20 32,22 0 32,-19 0 32,19 0 160,0 0-384,0 0 64,19 0-288,-19 0 160,22 20 448,-3-20-256,20 20-192,-18 0 192,-1 0 224,18 0-384,-16-1 96,-22 1 128,19 0 192,-19 0-96,-19 0-32,-3 0 385,3-1-449,-20 2 64,18-21 160,-18 0-384,20 19 32,-3-19-448,22 0-898,0-19-1216,0 19-1410</inkml:trace>
  <inkml:trace contextRef="#ctx0" brushRef="#br0" timeOffset="27881.59">16666 4409 12651,'0'-40'321,"0"40"3010,-21-20-1698,21 20-415,-20 0-289,1 20-449,0 0 161,-22 20 63,2-21 1,18 21-97,-18 0-543,20-1 223,19-18-480,0-2 128,0 1 96,0 0-193,19-20 161,1-20 0,20 0-192,-1 1-96,2-21 32,-3 0-161,3-20-159,17 21 63,-17-21-31,19 1-161,-21-1 97,0 20 223,-18 1 257,-2 18 128,1 2 224,-20 19 737,0 0-64,-20 0-577,1 19-63,-2 2 511,-18 18 321,-21 20-288,21 2-224,-2-2-257,22-19-128,0 19-384,-1-19 64,20 0-833,20 0-1089,-1-21-897,0 1-4804</inkml:trace>
  <inkml:trace contextRef="#ctx0" brushRef="#br0" timeOffset="28680.64">14699 5104 14317,'0'-20'160,"-19"20"1890,19 0-1441,0 20-321,-20-1 705,1 1-513,0 20-159,-3 0 319,3 0-576,19 20 193,-19-22-321,-1 3 64,20-20 96,0-3-449,0-18 481,0 0-256,0 0 353,20-18-546,18-3 193,-16-20-192,16 22 256,1 19-353,-18-19 610,18 19-322,-19 19-159,1 0 256,-2 2 64,-19-1 192,0 19-288,0-19 417,-19 1 383,-2-2 257,-18-19-384,-2 20-417,2-20 288,20 0-512,0-20 64,-3 20-128,3-19-1057,19 19-737,0-21-1377,19 1-4836</inkml:trace>
  <inkml:trace contextRef="#ctx0" brushRef="#br0" timeOffset="29222.67">15096 5382 12908,'41'0'288,"-21"0"2274,-1 0-832,41 0-513,-19 0 641,17 0-961,-18 0-225,40 0-447,-22 0-289,22 0 352,-20 0-32,0-21-320,-22 21-128,3 0 608,-2 0-704,-18-19 352,-1 19 256,-1 0-127,-19 0-65,0 0 704,0-19-896,-19 19 160,-1-21 65,-1 2-482,2 19 481,-1-20-320,1-1 353,-3 21-161,3 0 32,19-19-96,0 19 544,0 0-704,0 0 288,0 0-352,0 19 160,19-19 0,3 21 192,17-1-289,1-1 418,-20 2-161,18 17 128,-16-17-224,16-1 192,-18 1-224,-20-3 320,0-18 65,0 20 191,-20 1-128,-18-2 97,-3-19-705,2 20 512,-1-20-96,20 21-448,1-21-353,-3 0-800,22 0-1218,0 0-1024,41 0-1442</inkml:trace>
  <inkml:trace contextRef="#ctx0" brushRef="#br0" timeOffset="29681.69">16527 5302 15694,'0'0'128,"0"0"1410,0 0-897,0 0 255,19 0 1,-19 0-288,19 21-289,22-21-64,-22 0-256,1-21 257,21 21 31,-22 0-224,0-19 128,3-1-64,-3 20 128,0-21-95,-19 2-129,0 0 224,0-2-64,0 21-448,-19-19-64,0 19 512,-22 0-384,2 0-353,-2 19 513,3 2 352,-3-2 609,22 21-32,-22-1 128,22 1-480,19 0-642,0-20 482,19 1-161,2-3-64,18 2-384,21 1 448,-21-21-640,21 0-833,0 0-962,-21 0-1408,1 0-4228</inkml:trace>
  <inkml:trace contextRef="#ctx0" brushRef="#br0" timeOffset="31171.78">14858 6197 8776,'0'-20'897,"-19"0"288,-1 20 929,1 0-353,-2 0 65,1 0-481,-19 20-736,18 0 384,2 19 0,-1 1-224,1-19-161,0 18 33,19-20-481,0 21-96,0-19 64,19-2-128,20 1-320,1-1-289,-1-19-800,21 20-96,0-20-449,-1 0-1602,1-20-3522</inkml:trace>
  <inkml:trace contextRef="#ctx0" brushRef="#br0" timeOffset="31691.81">15277 6297 14317,'0'-21'0,"0"21"1505,0 0-800,19 0 1025,20 0-257,-18 0-320,37 21-416,2-21-225,0 0 1,-1 0-449,1 19 160,0-19-64,0 0 129,-21 0-289,21 0 320,-22 0-224,-16 0 0,16 0-64,-18 0 32,-20 0 64,0 0 449,0-19-321,0 19-32,-20-21-320,1 21 32,0-20 160,-3 0-512,3 20 416,0-21 192,-1 21-192,20 0 0,-21 0-192,21 0 288,0 0-416,0 0-161,21 0 417,-21 21 32,20-1 192,-1-20-160,0 41-64,3-22 160,-22 1-128,19-1-128,-19 1 544,0 0-351,0 1 255,-19-2-96,-3-19 0,3 20-64,-20-20 129,18 19-290,2-19-255,-20 0-384,39 0-449,-22 0-993,22 0-257,0 0-3458</inkml:trace>
  <inkml:trace contextRef="#ctx0" brushRef="#br0" timeOffset="32094.83">16724 6098 15790,'22'-41'257,"-44"22"2017,22 19-1922,-19-20 897,0 20-96,-22-21-128,21 21-608,1 0-609,0 0 224,-3 0 224,3 0-192,0 21-256,-1-21 128,-1 20 64,2-20-224,19 19 224,-20 22-65,1-23 130,19 23-33,-22-1 352,3 19-192,0-18 224,19 17-287,-20-18 319,20 20-320,-21-21 128,21-18-352,0 18 128,0-19 128,21-20-608,-21 19-481,0-19-480,0 0-385,0 0 609,0-19-1185,0 19-3524</inkml:trace>
  <inkml:trace contextRef="#ctx0" brushRef="#br0" timeOffset="32225.84">16269 6435 11370,'-21'-19'3556,"21"19"-1058,0 0-832,0 0-673,21 0-257,-2 0-191,1 0-33,20 0-288,-1 19-288,2-19-1601,17 20-1602</inkml:trace>
  <inkml:trace contextRef="#ctx0" brushRef="#br0" timeOffset="32617.86">15593 7329 16047,'-20'19'5893,"1"-19"-7430,19 21 896,0-21-95,0 0 511,19 19-607,-19 1-2500</inkml:trace>
  <inkml:trace contextRef="#ctx0" brushRef="#br0" timeOffset="32737.87">15614 7726 15662,'-21'59'-32,"1"-39"-768,20 0 31,0 0-3715</inkml:trace>
  <inkml:trace contextRef="#ctx0" brushRef="#br0" timeOffset="32867.87">15573 8223 14125,'-19'39'224,"-1"-19"-704,20-20 95,0 20-3394</inkml:trace>
  <inkml:trace contextRef="#ctx0" brushRef="#br0" timeOffset="32966.88">15554 8421 16719,'19'0'1410,"-19"0"-1410,0 0 192,0 0-384,0 0-1186</inkml:trace>
  <inkml:trace contextRef="#ctx0" brushRef="#br0" timeOffset="34439.96">14283 9792 13676,'21'0'-256,"-21"0"737,0 19 512,0-19 544,19 19-480,-19 2-448,20-1-289,-20 0-224,19 0 0,2-1-96,-21 21-224,20-20-545,-1 1-928,-19-21-1218,19 20-3043</inkml:trace>
  <inkml:trace contextRef="#ctx0" brushRef="#br0" timeOffset="34690.98">14660 9871 13997,'-38'20'128,"16"0"1217,-16 20-192,-3-1 673,-17 2-513,17-2-192,-19 21-288,21-21-32,-1 0-577,20-18-128,-19 17-64,18-17 32,2-1-128,19 1-480,-20-21-513,20 19-481,0-19 1,20 0-737,-1 0-1730</inkml:trace>
  <inkml:trace contextRef="#ctx0" brushRef="#br0" timeOffset="35227.01">14839 10049 15726,'40'-18'-160,"-20"-2"961,19 20 160,1 0 512,-1 0-95,21 0-578,0 0 33,20 0-128,-1-21-289,0 21 1,1 0-225,-1 0 64,-20 0-256,20 0 32,-19 0 128,-19 0-160,-2 0 160,-20 0-96,2 0 0,-1 0-160,-20 0 321,0 0 639,-20-20-671,-1 20-225,2-19-97,-1 19 97,-21-21-160,3 21 160,-3 0 32,22 0 160,-1-19-320,1 19 96,19 0 128,0 0-288,0 0-224,0 0 384,19 19 224,1 2-128,20-21-64,-1 19 64,-20 1-160,22 1 128,-21-1 0,-1-2 32,-19 22 0,0-19 32,0-21 320,-19 20-384,-1-2 288,-21 3-384,22-21 96,-20 20-128,18-20-448,2 0-385,-1-20-801,20 20-1025,20-21-2177</inkml:trace>
  <inkml:trace contextRef="#ctx0" brushRef="#br0" timeOffset="35673.04">16209 9732 11883,'19'-39'2274,"1"18"-705,-20 1 33,0 20-577,21 0 160,-42 20 0,21 19-512,0 2 63,-20-1-255,1-2-1,-1 23-191,-1-22-353,2 1 128,-1 21 96,1-43 32,19 3-128,0-21-64,0 0-128,0 0 224,19-21-64,1 3-256,-1-2 224,22-1-449,-2 1 129,1 1 160,-20 19 224,20 0-160,-20 0 0,-20 19 96,19 1 32,-19 1 224,-19-1-320,-1 19 192,-1-20 289,2 2-129,-1-1 0,-20-20-320,1 0 288,19 0-384,-20 0-737,20 0-928,1 0-1571,-22 0-8134</inkml:trace>
  <inkml:trace contextRef="#ctx0" brushRef="#br0" timeOffset="36415.08">14224 10705 13484,'-21'-19'417,"21"-1"800,0 20-288,0 0 0,21 0 128,-1-21-193,19 21-383,-18 0 320,18 0-353,1 21 97,-1-21-129,-20 20-192,3-1-64,-3 1-96,-19 0 225,0 20 159,-19 0-288,-3-1 0,-16 1 65,-22 0 255,21-21 193,-2 22-65,22-2 65,-1-19-673,20 0 96,0-1 160,20-19-288,-1 21 288,1-21-352,20 19 256,-1-19-31,2 0-482,19-19-223,-22-2-193,3 21-640,-2-19-225,2-1-31,-22 0-417,-19 0-1314,0 1-3298</inkml:trace>
  <inkml:trace contextRef="#ctx0" brushRef="#br0" timeOffset="36591.08">14304 10864 16143,'-21'0'897,"1"0"416,20 0-384,20 0 640,1 0-768,-2 0-256,20 21-385,2-21-64,19 0-224,-22 19-929,23-19-1282,-23 20-1921</inkml:trace>
  <inkml:trace contextRef="#ctx0" brushRef="#br0" timeOffset="38079.17">14978 11023 7110,'0'0'1185,"0"0"737,0 0 32,20-19 224,-1 19-384,22 0-417,-3-21-256,23 21-64,-1-20 96,0 20-288,-2 0-192,21 0-1,-19 0-544,20 0 353,-20 0-449,-2 0 160,-17 0-160,19 0 96,-41 0 64,1 0-288,-20 0 224,19 0 33,-19 0 159,-19-19-160,-1 19-416,1 0 192,-3-20-64,3 20 256,-20-20-128,18 20-128,2 0 32,-1-19 128,1 19 64,19 0-224,0 0 64,0-21-65,0 21-223,19 0 320,20 21 32,2-21 96,-3 19-288,3-19 192,-2 20 0,2 0 32,-3-1 160,-16 1-352,-3-20 288,-19 21-96,0-21 128,0 19 161,-19-19-1,-3 20-32,-16-20-224,-22 20-160,21-20 96,-21 20 32,19-20-64,2 0-32,20 0-416,19 19-609,0-19-897,0 0 64,19 0 64,20 0-2018</inkml:trace>
  <inkml:trace contextRef="#ctx0" brushRef="#br0" timeOffset="38359.18">16486 10885 10954,'0'-21'608,"0"21"1571,-19-20-962,-1 20 128,-21 0 192,3 20-223,-3-20-97,2 40 160,-1-20-288,1 19-64,19-19-288,-1 20-161,21 0-512,0-20 161,21 20-321,-1-21 128,19 1-161,1-20-671,20 0-1186,-2 0-673,3 0-1345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5:19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16666 7488 9673,'0'0'96,"0"0"352,20 0 705,-1-20 673,22 20 192,-3 0-641,42 0-32,19-20-31,-1 20-193,42 0-417,0-20-191,18 20-65,1 0-191,0-20-161,-21 20 32,1 0-32,1 0-32,-41-20-96,0 20 0,-20 0-192,1 0-321,-40 0-416,-1 0-224,-39 0-192,0 20-481,-19-20-768,-22 20-3012</inkml:trace>
  <inkml:trace contextRef="#ctx0" brushRef="#br0" timeOffset="296.01">16924 7666 15182,'-140'20'897,"121"-20"-1410,19 0-31,39 0 576,1 0 801,40 0 384,19 0-417,19-20 161,21 20 0,20-20-352,0 20-289,0 0-128,19 0-64,-19 0 65,-19 0-97,-22-19-192,-19 19 96,2 0-193,-43 0-511,-17-20-97,-3 20-544,-38 0-545,-19 0-2434</inkml:trace>
  <inkml:trace contextRef="#ctx0" brushRef="#br0" timeOffset="800.04">16825 7249 7591,'19'-39'2338,"1"39"-1697,-20-20 1184,19 20-704,1-20 513,-20 20-545,0 0-897,0 20 321,0 0 255,-20-1-383,-19 21-193,-21 20-128,-19-1 64,-1 1-96,1-1 96,0-19 160,18 0 257,3-20-353,37 0 32,2-1-31,19 1-193,19 0 480,2-20 609,37 20-192,22 0-257,21 0-543,17 0 351,2-1-256,-2 1 64,0-20-288,-17 20 64,-43 0 0,2 0-864,-19 0-674,-2 0-896,-20-1-2659</inkml:trace>
  <inkml:trace contextRef="#ctx0" brushRef="#br0" timeOffset="2787.15">16168 9652 15758,'0'0'-64,"0"-19"-96,0 19 352,21-21 545,-1 21 128,19 0-545,1-20-160,-20 20 65,20 20-33,-1-20-96,-20 21-96,3-2 64,-22 1-32,0 1-32,0 18 32,-22 1 32,-16-20 32,18 18-32,-20 3 0,1-1 0,-2-21 0,22 2 353,-1-2-321,-1 1-64,21 1 32,0-21 64,0 0 32,0 20-64,21-20-32,-1 18 161,19-18-322,-18 0 194,18 0-642,1 0-256,-20 21-448,18-21-737,-16 0-1857</inkml:trace>
  <inkml:trace contextRef="#ctx0" brushRef="#br0" timeOffset="3146.17">17061 9652 10634,'-19'-19'160,"-20"38"1121,-1 1 64,-20 19 385,1 2 256,-1 18-513,0-19-352,2 20-288,-2-1-128,41 2-481,19-22-64,19-20-256,0 2-64,42-1-193,-23-20-191,22-20-65,0-1-255,-21 2 287,-19-20 385,-20 19 96,0-1 160,-20 1-96,20 1 160,-19-2-128,-1 2 0,1-1-96,19 20-417,0-20-768,0 20-1121,19 0-2114</inkml:trace>
  <inkml:trace contextRef="#ctx0" brushRef="#br0" timeOffset="3406.19">17341 9512 18033,'0'0'352,"0"0"545,0 0-481,0 0 1026,0 21-65,-20 20-352,20-3-577,-21 2 33,1 19-97,20 2-160,-19-22-352,19 21-64,-19-1-769,19-19-608,0 21-770,-22-22-1953</inkml:trace>
  <inkml:trace contextRef="#ctx0" brushRef="#br0" timeOffset="3570.2">17242 10308 21748,'-22'21'-96,"3"-21"128,19 0-256,0 0-385,0 0-768,19 0-4228</inkml:trace>
  <inkml:trace contextRef="#ctx0" brushRef="#br0" timeOffset="4155.22">18292 9830 7879,'-19'0'4869,"-1"-19"-4549,20 19 1313,-19-19-704,19-1 160,0 0-416,19 20-321,1-20 33,-1-1 63,22 3 65,-22 18-353,1 0 0,20 0 32,-20 0 32,-1 18 65,2-18 127,-1 21 128,18-1-63,-16-20 31,17 0-416,1 0 161,-1 0-65,2-20-320,-3 20-128,23-21-737,-23 3-160,-16-3-65,16 1-607,-18 1-962,-20 19-3203</inkml:trace>
  <inkml:trace contextRef="#ctx0" brushRef="#br0" timeOffset="4541.25">18352 10011 6982,'0'-21'0,"20"1"1474,-20 1 255,21 19 481,-2-21-384,1 21-513,-1 0-224,22-19-64,-22 19-160,22 0-64,-2 0 96,1 0-225,18 0-95,-17 0-193,-2 0 1,2 0-193,-3-20-128,-16 20-160,-3 0-64,0 0-673,-19 0-1057,20 20-1345,1-20-6534</inkml:trace>
  <inkml:trace contextRef="#ctx0" brushRef="#br0" timeOffset="5267.3">19643 9693 7783,'-39'-21'7303,"39"1"-7207,0 20 833,0-19-161,0-2 257,39 21-320,-20-20-192,22 20-161,17-18 160,-17 18-63,-3 0-97,3 18-64,-2 2-95,-18 1-33,-1-2 64,-20 22-128,0-2-64,-20 1 64,-1-1 32,-37 1 0,17 0 1,2-20-1,-1 20 96,-18-21-224,36 1 705,-17 21-161,39-41-31,0 18-417,20 3 416,-1-2-63,22 2-289,38-21 64,-21 0-96,22 0-96,-20 0-192,19 0-449,-38 0-223,-2 0-834,2 0-544,-22-21-737,0 21-4676</inkml:trace>
  <inkml:trace contextRef="#ctx0" brushRef="#br0" timeOffset="5984.34">20238 9175 6726,'-20'0'2242,"1"-20"-160,19 20-384,-19-19-385,19 19 32,-22-20-384,22 20-224,0-19-417,0-2 0,0 1-128,0 0-159,22 1-1,-3-1-64,20 0 32,1 0 0,-1 0 0,2 0-33,-2 20 33,1-19 0,-20 38-32,-1-19 0,-19 20 64,0 0 0,-19 20-32,-1-1 97,-20 22-65,1-3 32,-21 3 128,21-3 128,-2 3 65,22-22-257,0-20 96,-3 22-96,44-41-256,-3 20 96,0-20-321,1 0-127,20 0-97,-20-20 65,-1-21 32,3 22 255,-22 1 257,-22-23 64,-17 21 1,-1-20 127,20 20 32,1-19-32,0 39-160,-3-21-128,22 1-448,0 20-1186,0 0-2562</inkml:trace>
  <inkml:trace contextRef="#ctx0" brushRef="#br0" timeOffset="6487.37">20575 9097 11562,'0'-41'1218,"0"21"31,0 1-160,21-1-64,-1 0-32,18 0-449,-16 0-191,-3 0-193,20 1 32,-18-1-128,18 20 0,-20 0 0,3 0-32,-22 20-32,0-1 0,0 21 128,-22 0-32,3 19-32,-20 1 97,-2-1-1,22 1 128,0 0-160,-3-20-160,22-1 32,22 1-128,-3-20 64,0 0-32,22-20-321,-21 0 97,-1 0 192,-19-20 0,0 0 96,0-20 64,-19 22 32,-22-23-32,2 0 128,-2 2 64,22 20 225,-20-22-513,18 21 96,21 1-417,-19-1-928,-1 20-3139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5:43.506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7077 10645 6342,'0'0'2017,"0"0"962,0 0-1089,0 0-449,20 0-191,20-19-129,-1 19-96,21-20-64,20 0 192,-1 20-353,20-19 33,21 19-320,-2-20-225,-19 20 32,21 0-256,-1 0-96,1 0 64,-21 0 32,-1 0 161,1 0-290,2 0-447,-43-21 32,22 21-129,-40 0-384,-1 0-384,-39 0-65,0 0-95,0 0-97,-39 0-1473,-1 21-1889</inkml:trace>
  <inkml:trace contextRef="#ctx0" brushRef="#br0" timeOffset="318.01">7415 10844 8872,'-80'0'192,"61"0"1890,-1 0-64,20 0-256,0 0-609,20 0-513,20-19 353,19 19 0,1 0-160,38-20 32,1 20-64,21-20-417,-21 20-96,21 0-128,-21-20 97,0 20-353,0-20 128,-20 20-32,-19 0-129,0-20-351,-40 20-513,-1 0-608,-19 0-161,0 0-1185,-39 0-3299</inkml:trace>
  <inkml:trace contextRef="#ctx0" brushRef="#br0" timeOffset="916.05">7296 10407 6374,'39'-40'512,"-39"40"1474,21-19 384,-21 19-320,0 0-192,0 0-929,0 0-577,-21 19 129,2 2-33,-20-2-64,-2 22-95,2-2-1,-21 0 96,0 2-160,22-22 257,16 21-385,-17-21 0,20 2 0,19-21 0,0 20-32,0-1 96,19 1 225,20 20 255,21-20 33,20 20-417,-1-21-192,1 22 32,-1-22 97,1 1 31,-1 0 96,-19-1-64,-2-19-288,-17 20 128,-2-20-960,-18 21-1186,-2-21-1153,-19 0-6054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5:50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4219 5959 9641,'0'-21'1601,"0"21"1474,0 0-993,0 0-737,0 21-608,0-1 160,-20 19-513,20-19 321,-19-1-673,19 22 416,0-23-832,0 3 736,0-21-896,0 20-225,0-20-224,19 0-704,-19-20-706,20-1-2433</inkml:trace>
  <inkml:trace contextRef="#ctx0" brushRef="#br0" timeOffset="160">4318 5938 8808,'0'0'2626,"0"21"-960,0-21 320,0 20-353,-20-2-159,20 23-866,0-22 1,-19 2-481,19-1-64,0-2-160,0 3-641,0-1-1056,19 0-2243</inkml:trace>
  <inkml:trace contextRef="#ctx0" brushRef="#br0" timeOffset="622.03">4457 6554 11659,'0'20'992,"20"-20"-639,-20 0 448,0 0 63,21 0-95,-2 0-256,20 0-321,-18-20-96,18 20 32,2-19-64,-2-1 64,-20-1-64,0 1-64,3 1 32,-3-1 0,-19 1 128,-19-2-95,-3 1-33,3 20 64,0 0 192,-20 0 96,18 0 161,-18 20 63,19 1-223,-1-2 351,2 1-159,-1 19 128,20-18-737,0 18 288,0-19-96,20-1-256,20 2 0,-1-1-417,2-20-608,-2 0-64,21 0-1089,-22-20-2851</inkml:trace>
  <inkml:trace contextRef="#ctx0" brushRef="#br0" timeOffset="887.05">5112 5979 12171,'0'0'929,"0"0"384,-19 18 32,19 3 161,0-21-321,0 20-897,-20-1-224,20 2-288,0-1-769,0-2-1377,0-18-2371</inkml:trace>
  <inkml:trace contextRef="#ctx0" brushRef="#br0" timeOffset="1026.05">5153 5979 9705,'0'18'1633,"0"3"97,-21-1-385,21-1-288,0 2-576,0-1-481,0-2-737,0 3-1922</inkml:trace>
  <inkml:trace contextRef="#ctx0" brushRef="#br0" timeOffset="1319.07">5449 6355 16879,'0'20'417,"0"-20"-1410,0 20 897,0-20-289,0 0-607,20 0-2820</inkml:trace>
  <inkml:trace contextRef="#ctx0" brushRef="#br0" timeOffset="1427.08">5490 6515 11947,'0'20'448,"0"-20"1474,0 0-1089,0 0-673,0 0-1697</inkml:trace>
  <inkml:trace contextRef="#ctx0" brushRef="#br0" timeOffset="3412.19">6562 6137 13516,'0'0'609,"0"20"-833,0 0 1537,0 0 385,-20 19-545,20 22-96,-21-22-257,21 20-383,-19 1-33,-1 0-32,20-21-95,0 0-257,0-18-192,0-1 224,0-20-1025,0 0 0,0 0-673,20 0-736,-1-20-2403</inkml:trace>
  <inkml:trace contextRef="#ctx0" brushRef="#br0" timeOffset="3768.21">6661 6197 13292,'0'0'513,"0"0"-97,0 0 353,19 0 96,2-20 416,-1 20-448,-1 0-449,22 0 32,-22 0 1,20 20-97,-20-20 32,-19 18-512,22 3 577,-22-1-65,0 0 160,-22 1-319,-16 18 159,18 0-128,-21 2-96,3-2 96,-3-20 65,22 22 95,19-21-384,-20-1 96,20 1 128,20-20-31,-1 19-322,22 2 193,-3-21-320,3 0-641,17 0-416,-17 0-545,-2 0-544,1 0-2627</inkml:trace>
  <inkml:trace contextRef="#ctx0" brushRef="#br0" timeOffset="4048.23">7157 6654 14125,'19'0'608,"-19"19"962,0-19-161,0 0 1,0 0-257,21 20-545,-21-20-512,0 0 0,0 0 289,0 0 255,0 0-31,-21 0-225,21 0-288,-19 0 705,-1 0-705,20 20 96,-19-20-320,19 0 353,0-20-1475,0 20-1184,19-20-545,1 1-4612</inkml:trace>
  <inkml:trace contextRef="#ctx0" brushRef="#br0" timeOffset="4409.25">7356 6256 10025,'0'-41'609,"0"23"2626,20-2-1378,-20 0-63,19 20-288,1-20-610,1 20-447,18 0 448,1 0-385,-1 0-192,0 20 161,1 0-1,-1 0-31,2 19-65,-22 22-32,-19-22-63,0 20 255,0 1-31,-19-21-385,-22 2 384,22-2-319,-1 1-161,20-20 0,-19 0-161,19-20-511,0 0-834,0 0-672,0 0-256,0 0-1281,0-20-5286</inkml:trace>
  <inkml:trace contextRef="#ctx0" brushRef="#br0" timeOffset="4571.26">7573 6455 12427,'0'0'1794,"0"0"0,20-20-385,1 20-352,-2 0 96,1 0-801,21 0-63,-3 0-417,22 0-161,-21 0-1280,2 0-1858</inkml:trace>
  <inkml:trace contextRef="#ctx0" brushRef="#br0" timeOffset="4849.26">8546 6018 17680,'0'0'64,"0"20"897,-19-1 256,-1 22 961,-1-2-480,-18 21-385,-1-1-608,1 1-225,-2-1-191,3-18-225,-1 17-64,17-17-64,3-21-641,19 19-864,0-20-802,0-19-896,19 21-4004</inkml:trace>
  <inkml:trace contextRef="#ctx0" brushRef="#br0" timeOffset="5135.29">8467 6614 15630,'0'-21'641,"0"2"192,0-20-481,19 19 32,2-21 481,18 22-544,-19-1-161,1 1-96,-2 19-64,1 0 32,-1 19 128,-19 1 64,0-1 32,-19 1-31,-1 1-97,1-1-224,-22-1 384,2 1-705,18-20-415,-18 0-802,20-20-2017</inkml:trace>
  <inkml:trace contextRef="#ctx0" brushRef="#br0" timeOffset="5466.31">8130 6215 14605,'-20'-38'673,"1"18"96,38 0-385,1-19-32,-1 19 898,2-1-674,18 21 129,-20 0-609,22 0 32,-21 0 32,-1 21 192,-19-1-63,0-2 447,-19 3-127,-1-1-64,-21 0-225,3 0-160,-3-2 0,2-18-320,20 0-64,-2 0-1218,1 0-1376,20-18-8393</inkml:trace>
  <inkml:trace contextRef="#ctx0" brushRef="#br0" timeOffset="7412.42">9321 6634 14157,'0'20'224,"0"-1"-320,0 1 769,-21 0 95,2 0 642,-1 0-449,1 0-705,-2-1-96,-18 1-192,20 0-705,-3-20-1409,22 0-3427</inkml:trace>
  <inkml:trace contextRef="#ctx0" brushRef="#br0" timeOffset="7874.45">10571 5959 11146,'20'0'993,"-20"0"544,0 20-672,0-20 128,-20 18-96,20 3-673,0-1-224,0-20-128,0 19-865,0-19-1249,0 0-1441</inkml:trace>
  <inkml:trace contextRef="#ctx0" brushRef="#br0" timeOffset="8003.45">10670 5979 7623,'0'0'2434,"0"18"-832,0-18-321,0 21-448,-19-1-97,19-1-576,0 2-288,0-1-961,0-20-2082</inkml:trace>
  <inkml:trace contextRef="#ctx0" brushRef="#br0" timeOffset="8319.46">10949 6018 12459,'20'0'545,"-20"0"1313,0 20-513,0-1 320,0 22-511,-20-2-322,-1 1 193,2 19-512,-1 2 320,-20-3-641,40-18-64,-20 20 32,20-21-160,0 2-352,20-22 512,-20 20-1089,40-18-352,-20-21-321,-1 20-736,22-20-2787</inkml:trace>
  <inkml:trace contextRef="#ctx0" brushRef="#br0" timeOffset="8492.48">10829 6435 13260,'-19'0'1698,"-1"0"832,20 0-2082,0 0 97,20 20-129,-1-20-95,1 0-321,20 0-321,-1 0-736,2 0-1313,-3 0-3587</inkml:trace>
  <inkml:trace contextRef="#ctx0" brushRef="#br0" timeOffset="8698.49">11405 5918 16239,'0'20'801,"-20"-20"-353,20 21 673,0-1-480,-19-2-609,19 3-513,0-1 1,0-20-1602,0 19-3427</inkml:trace>
  <inkml:trace contextRef="#ctx0" brushRef="#br0" timeOffset="8840.5">11484 5938 11627,'0'21'128,"0"-1"1345,-19-2-896,19 23 127,0-22-512,0 2-864,0-1-3108</inkml:trace>
  <inkml:trace contextRef="#ctx0" brushRef="#br0" timeOffset="9075.51">11821 6236 15342,'0'20'-705,"0"-20"-576,0 0-2274</inkml:trace>
  <inkml:trace contextRef="#ctx0" brushRef="#br0" timeOffset="9207.52">11821 6416 15022,'0'39'416,"-19"-39"-320,19 19 225,0-19-33,0 0-160,19 0-641,-19 0-5156</inkml:trace>
  <inkml:trace contextRef="#ctx0" brushRef="#br0" timeOffset="13191.75">12715 6177 6438,'19'-20'1281,"-19"0"1217,0 20-224,21-21-352,-21 3 0,0 18-1025,0 0-385,-21-20 33,21 20-321,-19-21 96,-1 21 225,1 0-321,-2 0-192,-18 21 256,-2-1 65,2-2 127,1 3-63,-3 19 95,22-20 33,-1 19-385,-1-19-481,21 0 578,0 1-257,0-2-225,0 1 322,21-20-354,-1 19-255,18-19-353,3 0-32,-22-19 449,20-1-161,2 1 225,-22-2 160,1 1 63,1-21 1,-2 23 96,-19-2 128,0 0-32,0 0 321,0-1 159,0 21 129,0 0 63,0 0 33,0 0-192,0 21-289,0-1-64,-19 0 545,-2 39-225,1-19-224,20 20 321,-19-21-289,0 2-160,19-2-256,0 0 128,0-18-64,0-1-448,0-1-897,0-19-1026,19 20-95,0-20-4004</inkml:trace>
  <inkml:trace contextRef="#ctx0" brushRef="#br0" timeOffset="13527.77">12814 6593 14029,'0'0'256,"0"0"1570,0 0-609,0 0 256,0 0-576,21 0-480,-21 0-193,0 21 64,0-21 128,0 0-319,0 20 95,0-20-64,0 20 64,0-20-96,0 0 353,0 0 127,0-20-160,0 20-127,0-20-65,19-1-160,-19 2 448,0 19-159,0 0 95,0 0-416,0 0-256,0 0-577,-19 0-320,19 0-1505,0 0-577,0 0-4324</inkml:trace>
  <inkml:trace contextRef="#ctx0" brushRef="#br0" timeOffset="13823.79">13252 6098 15214,'19'0'576,"-19"0"1570,0 18-1217,0 3 1185,-19 19-544,19-2-417,0 3-96,-20 19-96,20-1-641,-21-18 161,21-2-481,0 0 224,-20 2-256,20-22-481,0 1-95,0-1-1058,-19-19-1120,19 21-129,19-21-3235</inkml:trace>
  <inkml:trace contextRef="#ctx0" brushRef="#br0" timeOffset="14220.81">14124 6018 6982,'40'-59'3620,"-20"59"-866,-1-21-608,-19 21 32,21 0-448,-21 0-577,-21 21-352,21-1 704,-19 19 97,-1 0-417,1 2-224,-22 18-481,2-1 289,-1-17-513,20 0-128,1-2-256,0 0 192,-3-19-64,3 1-96,19-2-929,-19 1-96,19-1-448,0 1-866,0-20-608,19 21-2338</inkml:trace>
  <inkml:trace contextRef="#ctx0" brushRef="#br0" timeOffset="14812.84">14203 6515 12876,'-19'-21'1889,"19"21"1,0-20-448,0 20-546,0-19 770,0-1-801,19 1-961,-19-2 96,21 1 0,-1 20-64,-20 0-225,19 0 578,1 0-353,-20 20-161,0 1 610,0-2-417,0 1 256,-20-1 160,1 1-191,-1 1-1,-1-1-288,2-20-353,-1 0-512,1 0-1153,-2-20-1633</inkml:trace>
  <inkml:trace contextRef="#ctx0" brushRef="#br0" timeOffset="15234.87">13846 6137 14349,'-19'-21'513,"0"3"1472,19-2-1440,0 20 640,19-21-480,-19 2-994,39-1 610,-18 20-481,-1-21 160,-1 21-128,0 0 512,3 21-480,-22-21 192,19 20 192,-38-1 289,19-19 255,-22 21-479,-16-21-321,18 20 288,-21-20-384,22 0-1025,-22 0-1505,41 0-4613</inkml:trace>
  <inkml:trace contextRef="#ctx0" brushRef="#br0" timeOffset="15681.89">14938 6614 15630,'0'20'417,"0"0"1472,0-1-223,0 21 64,-20-20-545,1 0-865,-22 0-288,22-1-801,-1 1-1537,1-20-2626</inkml:trace>
  <inkml:trace contextRef="#ctx0" brushRef="#br0" timeOffset="17713">16406 5918 8327,'0'0'1089,"0"-20"1410,0 20-1,0 0-1089,0 20-287,0-20-642,0 20-32,-19-20 33,19 21-289,0-1-128,0-2-64,0-18-288,0 21-609,19-21-993,-19 0-2594</inkml:trace>
  <inkml:trace contextRef="#ctx0" brushRef="#br0" timeOffset="17879.02">16507 5918 11915,'0'20'-224,"0"-20"1409,0 21-353,0-1 322,0-2-482,0-18-704,0 21-256,0-1-1121,0 20-3140</inkml:trace>
  <inkml:trace contextRef="#ctx0" brushRef="#br0" timeOffset="18383.05">16924 6316 6245,'19'-19'3620,"-38"-2"-3044,19 1 2083,-21 20-897,21 0-289,-20 0-480,-19 0-609,20 41 193,-2-22 192,-18 20-1,-2 1 65,22 0-224,0-1-481,-1-19-96,20 1 96,0-1-384,0-1 544,20-19-512,-1 0 32,0 0-417,22 0 0,-22-19 65,22-1 31,-22-21 65,1 22 96,-1-1-65,1 1-31,-20-22 160,21 41 256,-21-20 64,0 20 352,0 0 128,0 20-95,0 0 63,-21 1 161,21 18-289,-20-20-320,20 22-64,0-21-192,20-1-32,-20-19-513,21 20-736,-2-20-1570</inkml:trace>
  <inkml:trace contextRef="#ctx0" brushRef="#br0" timeOffset="18607.06">17341 5879 15086,'0'19'-128,"0"-19"1121,-20 20 32,20-20 192,0 20-481,0 1-800,-21-1-128,21-20-609,0 18-1152,21 3-2916</inkml:trace>
  <inkml:trace contextRef="#ctx0" brushRef="#br0" timeOffset="18765.07">17420 5918 10570,'0'20'992,"0"-20"-799,-19 21 832,19-1-64,0-2-161,0 3-704,0-1-928,0 20-2019</inkml:trace>
  <inkml:trace contextRef="#ctx0" brushRef="#br0" timeOffset="19015.08">17796 6276 19026,'0'21'-1730,"0"-21"833,0 0-1313,0 0-513,0 0-992</inkml:trace>
  <inkml:trace contextRef="#ctx0" brushRef="#br0" timeOffset="19139.09">17817 6416 11530,'-21'39'1057,"2"-39"129,19 0-354,0 19-704,0-19-352,0 0-3267</inkml:trace>
  <inkml:trace contextRef="#ctx0" brushRef="#br0" timeOffset="21179.21">18610 6256 5925,'-19'-20'288,"19"-1"1922,0 21-608,0-18-225,19-2-31,-19 0-546,21 0-159,18-1 32,-20 3 63,22-2-63,-2-1-161,-18 2-63,-1 19-97,-1 0-64,0 0-159,3 0-97,-3 0 64,-19 19 0,0 2 96,0 17 0,-19 3-32,-22 17-32,22 3-160,-22 18 353,2 1-321,-2-21 288,3 1-192,18 0-64,-1-20 160,21-21-96,21 21-192,-1-40 64,18 20-512,3-20-65,-22-20-160,22 20 161,-21-40 223,-20 21 97,-20-21 320,-21-20 128,-19 21 289,2-2 223,18 2 1,1-1-32,-2 0-513,41 1-32,-19 20-128,38-22-224,0 41-513,22-20-1121,-2 20-2690</inkml:trace>
  <inkml:trace contextRef="#ctx0" brushRef="#br0" timeOffset="21516.23">19106 6713 15406,'0'0'737,"0"0"1217,0 0-545,21 0-160,-21 0-256,0 0-512,0 20 319,0-20-543,0 0 31,0 0 0,0 20 128,0-20-95,0 0 287,0 0-447,0 0 127,-21 0-160,21-20-96,-19 20-416,19 0-449,0-20-1249,0 20-609,0-20-1441</inkml:trace>
  <inkml:trace contextRef="#ctx0" brushRef="#br0" timeOffset="21804.24">19385 6197 12587,'19'-20'705,"-19"20"1665,0 0-736,0 20-33,0-2-31,0 23-545,0 0-192,0-2 256,0 20-545,0 1-224,-19-21-127,19 21 95,-19-21-256,19 2-416,0-21-33,0-1-448,0 1-1377,0 0 256,19-20-1825</inkml:trace>
  <inkml:trace contextRef="#ctx0" brushRef="#br0" timeOffset="22144.26">20317 6098 14862,'41'-20'64,"-41"20"2274,0 0-576,0 0-577,0 20-64,0-2 64,-19 23 64,-3 17-32,3-17-288,-20 19-256,-2-1-321,3 1 193,16-1-353,-16-18-288,18-2 224,-1 1 32,1-20-480,1 0-225,0 19-448,19-19-737,0-20-608,-22 20-352,22-20-1859</inkml:trace>
  <inkml:trace contextRef="#ctx0" brushRef="#br0" timeOffset="22445.28">20238 6713 14285,'0'-20'-32,"21"0"480,-2 1 385,1-1 512,-20 20-255,19-20-738,3 20-160,-3 0 192,0 0 129,-19 0-1,0 20-159,0 0 95,-19-20-256,0 19 97,19 1-65,-22 0-96,3-20-128,-20 0-609,39 0-544,-21-20-961,1 0-3459</inkml:trace>
  <inkml:trace contextRef="#ctx0" brushRef="#br0" timeOffset="22790.3">19961 6297 13260,'-20'-41'865,"20"21"1345,20-1-609,-1 21-223,-19-18-674,19 18 65,22 0-160,-22 0-193,1 18 33,1-18-385,-21 21-64,20-1 416,-20-20-160,0 20 33,-20-20 159,20 21-96,-21-21-320,-18 0 321,20-21-962,-3 21-736,3-20-1474,0 20-3747</inkml:trace>
  <inkml:trace contextRef="#ctx0" brushRef="#br0" timeOffset="28559.62">4597 9374 10794,'0'0'1057,"0"0"640,0 19-31,0-19-641,0 0-192,0 21-225,0-1-352,-20 0-159,20-20-33,0 21-96,0-3-321,0-18-608,0 19-1153,0-19-2082</inkml:trace>
  <inkml:trace contextRef="#ctx0" brushRef="#br0" timeOffset="28690.64">4676 9434 9128,'0'20'1089,"0"-20"1217,0 21-960,0-21-962,0 18-416,0-18-577,0 19-2626</inkml:trace>
  <inkml:trace contextRef="#ctx0" brushRef="#br0" timeOffset="29231.67">4934 9393 13068,'0'-19'640,"0"19"1282,0 0-801,0 19 161,0 2-289,0 19-225,0 18-63,-19-17-32,19 18-225,0 1-352,0 0-64,-22 0-96,22-22-352,0 3-193,0-21 417,0-20-96,0 0 31,0-20 129,0 0 32,22-1-224,-22 2 32,0 0-1,19-21 129,-19 40 0,19-20 0,-19 20 192,0 20 256,20-20 129,-20 40-161,0-21 96,21 21-96,-21 0-95,0-20-129,0-1-32,0 2-65,19-2-383,-19-19-545,0 0-1281,20 0-3139</inkml:trace>
  <inkml:trace contextRef="#ctx0" brushRef="#br0" timeOffset="29599.69">5172 9851 11979,'0'0'480,"0"0"-448,0 0 673,20 20-193,-1-20 385,2-20-480,-1 20-129,-1-21-224,22 21-32,-22-19 32,1 0 0,-20 19 0,19-20-64,-19 0 32,0 20 32,-19-20 32,-1 20-31,1 0 191,-2 0 160,-18 0 97,19 20 127,-1 0 289,2 0-96,-1 18-192,1-17-1,19-1-384,0 20-192,19-21-32,1 2-224,-1-21-32,22 0-609,-2 0-384,1 0-1153,-1 0-3139</inkml:trace>
  <inkml:trace contextRef="#ctx0" brushRef="#br0" timeOffset="29842.7">5688 9335 14509,'0'0'353,"0"21"575,-20-3 802,20 22-449,0-20-192,-19 0-736,19 19-578,0-20-63,0-19-833,19 21-801,-19-21-1345,20 0-3587</inkml:trace>
  <inkml:trace contextRef="#ctx0" brushRef="#br0" timeOffset="29967.71">5767 9356 11979,'0'18'384,"0"1"1570,0 2-769,-19-1-672,19 0-449,0 1-929,0-3-3908</inkml:trace>
  <inkml:trace contextRef="#ctx0" brushRef="#br0" timeOffset="31576.8">6184 10031 13708,'19'18'385,"-19"3"-353,-19-2 1377,19 2-96,-19-1-127,-1-2-802,1 3-288,-3-1-96,22-20-480,-19 19-1218,19-19-3491</inkml:trace>
  <inkml:trace contextRef="#ctx0" brushRef="#br0" timeOffset="31950.82">7176 9274 12684,'0'21'416,"0"-21"1570,0 20-321,0 0-95,-19 1-609,19-3-417,0-18-544,0 19 64,0 2-448,0-21-321,0 20-1056,0-20-1250,0 0-3684</inkml:trace>
  <inkml:trace contextRef="#ctx0" brushRef="#br0" timeOffset="32080.83">7256 9356 9545,'0'0'992,"0"0"354,0 18-1,0 1-640,0 2-417,-20-1-384,20 0-1826,0 1-3395</inkml:trace>
  <inkml:trace contextRef="#ctx0" brushRef="#br0" timeOffset="32575.86">7614 9612 11370,'-21'-20'385,"1"20"2209,1 20-1024,0 1 95,-22-2-159,22 22-513,-20-2 384,18-19-384,-18 20-321,39-2-351,-20-17-225,20-1-256,20-20 160,-20 0 32,19 0-609,22 0-288,-22-20-224,20-1 256,-18-17 1,-1 18 223,-1 0 33,0 0 63,-19-1 129,20 3 320,-20 18 128,0 0 256,-20 0 225,20 0-129,0 18 225,-19 3-97,19-1-192,-19 0-31,19 0-33,0 18-384,0-17 0,0-21-609,19 20-704,0 0-1282,-19-20-4452</inkml:trace>
  <inkml:trace contextRef="#ctx0" brushRef="#br0" timeOffset="32926.88">7812 9633 12587,'0'0'1474,"0"0"480,0 0-129,0 19-543,-20 22-225,20-23-225,-19 23-479,19-21-257,0 0-32,0-1-96,0 0-224,0 2-353,0-21 32,19 0 65,1-21 160,-1 2 95,2-20 97,-1 19 64,-1-21 32,1 23 96,1-3-64,-2 1 32,1 20 96,-1 0 257,-19 0 223,0 20-127,0 19-353,0-18 0,0-1 0,0 0-64,0 0-641,0-20-544,0 19-544,0-19-1699,21 0-4611</inkml:trace>
  <inkml:trace contextRef="#ctx0" brushRef="#br0" timeOffset="33134.89">8308 9335 12395,'0'21'481,"0"-3"864,-19-18 289,19 19-353,0 2-416,-20-1-833,20 0-129,0-20-415,20 0-865,-20 0-1922</inkml:trace>
  <inkml:trace contextRef="#ctx0" brushRef="#br0" timeOffset="33256.9">8407 9335 6790,'0'0'1473,"0"0"417,0 39-609,0-20-576,-20 2-513,20 19-256,-19-1-1569</inkml:trace>
  <inkml:trace contextRef="#ctx0" brushRef="#br0" timeOffset="33477.91">8645 9891 17648,'-19'60'705,"-1"-21"704,-20-18-672,20 17-513,1 2-192,-1-19-865,-1-1-2690</inkml:trace>
  <inkml:trace contextRef="#ctx0" brushRef="#br0" timeOffset="35668.04">9697 9274 12780,'0'21'128,"0"-1"1313,0-20-160,-19 20-64,19 1-640,0-21-449,-19 18-96,19 1-192,0-19-673,0 0-1313,19 0-2434</inkml:trace>
  <inkml:trace contextRef="#ctx0" brushRef="#br0" timeOffset="35814.04">9777 9315 12363,'0'20'-192,"0"1"1025,0-3-96,-20 1 416,20 2-833,0-1-192,0 0-672,20 1-1314,-20-21-3780</inkml:trace>
  <inkml:trace contextRef="#ctx0" brushRef="#br0" timeOffset="36075.06">9936 9711 13708,'-20'21'1666,"20"-1"-1602,-19 0 1345,19 19-672,-21-20 288,21 2-865,0 19-160,21-20-929,-2-20-1793,20 19-6791</inkml:trace>
  <inkml:trace contextRef="#ctx0" brushRef="#br0" timeOffset="36227.07">9996 9512 16239,'-41'-19'224,"22"19"-128,19-18 0,-20 18-96,20 0-128,20 0-929,-1 0-2979</inkml:trace>
  <inkml:trace contextRef="#ctx0" brushRef="#br0" timeOffset="36571.08">10174 9592 12459,'0'41'609,"-19"-22"1665,19 1-608,0 19-129,0-18-672,0 19-865,0-20 32,0 18-256,0-17-545,19-1-128,-19-20 224,19 0-95,-19-20-257,22-1 192,-22-17 609,19 18 128,1-20 64,-1 19 32,2 3 224,-21-3 449,20 1 416,-20 20 64,19 20-160,-19 1-289,0-3-319,0 23-97,19-21 0,-19 19-352,0-20-64,0 2-256,22-21-769,-22 0-897,0 0-2627</inkml:trace>
  <inkml:trace contextRef="#ctx0" brushRef="#br0" timeOffset="36776.1">10690 9315 15438,'0'20'1281,"-20"-20"-1377,20 21 673,0-3 159,0 1 161,0-19-865,0 21-384,0-1-449,20-20-1697,-20 20-5510</inkml:trace>
  <inkml:trace contextRef="#ctx0" brushRef="#br0" timeOffset="36901.11">10829 9335 13004,'-19'21'-192,"19"-3"320,0 1-32,0 2-224,0-1-2563</inkml:trace>
  <inkml:trace contextRef="#ctx0" brushRef="#br0" timeOffset="37129.11">11128 9891 19250,'-41'79'288,"21"-38"224,-18-3 225,-3 2-545,2 1-96,18-23-416,2 3-2018,-1-21-4581</inkml:trace>
  <inkml:trace contextRef="#ctx0" brushRef="#br0" timeOffset="39392.25">12060 9356 8359,'0'0'1154,"-20"0"1248,20-21 481,0 21-1186,0 21-736,0-21-448,0 0-161,0 18-64,0 1-256,0-19-192,0 21 320,0-21-800,0 0-866,0 0-2177</inkml:trace>
  <inkml:trace contextRef="#ctx0" brushRef="#br0" timeOffset="39530.25">12139 9315 10441,'0'20'193,"0"1"1376,0-21-864,0 18-289,0 1-320,0-19-832,0 21-2980</inkml:trace>
  <inkml:trace contextRef="#ctx0" brushRef="#br0" timeOffset="40216.3">12476 9434 6758,'22'-20'1762,"-22"-1"1697,0 21-1121,0 0-160,0 0-833,0 0-832,0 21-161,-22 19 449,3-1-64,0 21-129,-1-1 1,-1 1-1,2 20-479,-1-21 95,20 1-352,0-1 64,20-19-353,-1-20-672,2 1-320,18-21-1026,2 0-2465</inkml:trace>
  <inkml:trace contextRef="#ctx0" brushRef="#br0" timeOffset="40414.31">12339 9772 12267,'-41'0'1025,"41"0"1089,0-20-897,0 20-416,19 0 128,3 0-705,-3 0-192,20 0-32,-18 0-416,18 0-705,-20 0-1057,22 0-2339</inkml:trace>
  <inkml:trace contextRef="#ctx0" brushRef="#br0" timeOffset="40805.33">12794 9393 13612,'0'-19'1121,"0"19"1282,0 0-1186,0 19-256,-19 22 416,19 0-512,-20 17-224,-1-17-1,21 18-223,-19 19-321,-1-17 96,20 18-352,0-19-289,0-20-63,0-1 127,0-39 1,0 0-32,20 0 352,-20-20-97,19-20 161,2 1-224,18-1 288,-19 19-512,1-17 384,-2 18-225,1 0 354,-20 20-194,19 0 161,-19 20 289,0 19-257,0-20 32,0 22-32,0-21-128,0 0-192,21-1-417,-21 2-704,0-21-769,20 0-2082</inkml:trace>
  <inkml:trace contextRef="#ctx0" brushRef="#br0" timeOffset="41148.35">13191 9356 6694,'20'-21'3491,"-20"21"-2017,0 0 960,0 21-576,0-21-673,0 18-449,0-18-575,0 19-129,0-19-128,0 21-833,0-21-1410,0 20-2978</inkml:trace>
  <inkml:trace contextRef="#ctx0" brushRef="#br0" timeOffset="41289.36">13310 9356 9224,'0'0'2370,"0"18"449,0 1-897,0-19-737,0 21-672,0-1-417,0 0-224,0-20-1250,0 21-4804</inkml:trace>
  <inkml:trace contextRef="#ctx0" brushRef="#br0" timeOffset="46175.64">4418 11798 6470,'-21'0'2594,"21"0"-608,0 0 256,0 0-608,0 0-962,0 0-351,21 0 543,-1 0 65,19 0-96,21 0 0,0 0-64,19 0-193,1 19-95,-1-19-225,20 0-160,0 0 32,-20 0-64,20 0 32,-19 0 32,-1 0-128,0-19 64,-18 19-128,-23 0-480,3 0-385,-2 0-352,-18 0-481,-2 0-896,-19 19-2435</inkml:trace>
  <inkml:trace contextRef="#ctx0" brushRef="#br0" timeOffset="46499.65">4636 11957 15694,'-39'19'64,"-2"-19"-288,41 0 128,0 0 128,0 0 833,41 0 608,-22 20-255,41-20-450,-2 0 321,22 0-416,-1 0 64,1 20-353,-1-20 128,1 0-383,-1 0-33,1 0 32,-1 20 160,-19-20-320,-21 0 160,2 0-480,-3 0-321,3 0-480,-22 0-384,1 0-97,1-20-1313,-21 0-4195</inkml:trace>
  <inkml:trace contextRef="#ctx0" brushRef="#br0" timeOffset="46823.67">5391 11560 16719,'-21'0'32,"21"0"-448,0 0 352,21 0 416,18 19 161,-20-19-97,22 40-128,-2-1-159,2-18 31,-3 38-64,3-19 0,-2-1-32,-20 1 0,3 0 64,-3-1-96,-19 1 352,0-20 321,-19 20-96,-3 0 31,-17-21-31,-1 21-225,-18-20 33,-2 0-161,19 0-320,-17-1 64,17-19-128,22 0-1186,-20 0-767,39-19-2532</inkml:trace>
  <inkml:trace contextRef="#ctx0" brushRef="#br0" timeOffset="47538.71">7256 11738 11242,'0'-40'1121,"0"21"-1153,-20-2 897,20 21 320,-19-19 321,-1 19-385,-20-20-577,20 20-31,1 20 95,-22-20-63,3 40-193,-3-1 321,2 1 256,-21 19-161,19-19-159,22 0 224,-20-1-385,39 1-448,0 0 32,20-20-192,-1 0 352,22 0-352,17-1-64,2-19-737,0-19-128,39 19-96,-20-40 32,1 20-737,-1-20-865,-19 21-1793</inkml:trace>
  <inkml:trace contextRef="#ctx0" brushRef="#br0" timeOffset="47795.73">7554 11658 13933,'-19'-19'320,"19"19"545,19 0 961,0-20-193,1 20-416,1 0-448,18 0-64,21-20-97,0 20-448,-2 0 33,2 0-129,0-20 32,0 20-160,-1 0-769,1-19-224,-20 19-64,-1 0-481,-20 0-1377,3 0-2466</inkml:trace>
  <inkml:trace contextRef="#ctx0" brushRef="#br0" timeOffset="48008.74">8031 11520 10441,'-41'19'513,"22"2"800,-1-21 449,20 19 31,-19 21-95,-2-1-545,1 1 0,1 0-320,-1 0 32,-1-1-705,2 1 0,-1 0 0,1-1-224,19-18 160,-21-2-896,21 1-1378,0-20-641,0 0-4612</inkml:trace>
  <inkml:trace contextRef="#ctx0" brushRef="#br0" timeOffset="48595.77">9380 11897 16719,'-39'-20'225,"39"-19"31,0 18 128,0-18-32,19-1 417,22 20-160,-22-19-257,20 39 65,2-21 127,-3 21-416,-16 21-32,-3-2 96,1 1 1,-20 20-161,0 0 64,-20 0 192,1-1 0,-22 1 257,2-21-417,18 2 256,-18-2-480,-1-19 545,20 0-417,-19 0-705,39-19-192,-21-2-224,42 2-961,-1-21-288,-1 1-3075</inkml:trace>
  <inkml:trace contextRef="#ctx0" brushRef="#br0" timeOffset="48933.78">9738 11579 14477,'39'-19'449,"-20"38"768,-19-19 192,0 20-768,0 0 384,0 19 96,-19-18-96,-1 18-385,1 1-127,-2 19-417,21-19-128,-20-20 96,20 20-96,0-21-449,0-19 417,20 0-384,1 0 0,18-39 255,-20 19-127,22-19 192,-2-1-32,1 0 64,-20 20-96,20 0 95,-20 0 161,-1 20-96,-19 0 225,0 20 159,0 20-32,0-20-192,0 19-96,-19 1 0,19-20 97,-20 0-578,20 0-512,0-20-320,0 0-1281,0 0-2243</inkml:trace>
  <inkml:trace contextRef="#ctx0" brushRef="#br0" timeOffset="49195.81">10451 11162 17840,'0'0'96,"0"20"-63,0 0 415,0 20 449,-19 19 704,-1 1-287,-18 20-706,-3 18-31,22-18-65,-22 19-384,22-19-64,-1-21-32,20-19-224,0-1-673,-19 1-384,19-20-801,19-20-320,1-20-1762</inkml:trace>
  <inkml:trace contextRef="#ctx0" brushRef="#br0" timeOffset="49351.82">10432 11718 16143,'0'20'-32,"0"20"-32,19-20 192,-19-1 64,0 2 128,22-2-320,-3 1-288,0 0-1185,1-20-2755</inkml:trace>
  <inkml:trace contextRef="#ctx0" brushRef="#br0" timeOffset="49532.83">10829 11738 17168,'-60'60'768,"2"-20"898,-2 19 0,0 1 63,-20-1 161,20 1-737,2-1-897,-2 1-288,21-1-96,-1-19-544,20-20-706,1 0-1408,-3-20-1731</inkml:trace>
  <inkml:trace contextRef="#ctx0" brushRef="#br0" timeOffset="50204.87">12199 11778 12043,'0'-40'2370,"-19"40"-2082,-2-20 1506,1 20-865,1 20 320,-22 20-224,-17-1-256,17 1 128,2 0 64,-1 20-257,20-41-704,1 21-32,19-20 224,0-20-480,19 0 576,20 0-191,2-20-674,-2-20 289,21 21-993,0-41 800,-21 40-192,1-40 289,-1 41 64,-18-21 160,-1 40-65,-20-20 514,0 20 127,0 20-128,-20 0 97,-1 19 319,2 1-63,-1 0-64,1 20-353,-2-21-224,21-19 224,0 20-480,0-20-737,21-1-449,-2 2 129,20-21-1409,-18-21-4133</inkml:trace>
  <inkml:trace contextRef="#ctx0" brushRef="#br0" timeOffset="50457.88">12794 11301 7334,'41'0'9834,"-41"-20"-9930,0 40 384,-21 0 481,1 39 544,1-19 128,-22 40-576,2-20-192,-1 19-129,1 0-320,-2 1-192,41-21-32,-19 1-160,19-20 0,19-1-224,3-19-1026,-3 0-383,0 0-97,1-20-2018</inkml:trace>
  <inkml:trace contextRef="#ctx0" brushRef="#br0" timeOffset="50629.89">12536 11718 17648,'-19'20'513,"0"-20"-385,19 0 416,19 0 129,0 20-193,20 0-319,2-20-33,-2 20-865,21-20-416,-20 0-1377,-1 19-2659</inkml:trace>
  <inkml:trace contextRef="#ctx0" brushRef="#br0" timeOffset="50884.91">13310 11281 14830,'21'-39'640,"-2"39"385,-19 0 320,-19 0-576,19 39 608,-41 1 65,22 0-97,-20 19-448,18 21-96,-18-1-353,-2 21-192,3-1-160,-3-20-64,22 0-64,-1 1-352,1-40-673,19 20-224,0-21-929,19-19-705,1-20-2402</inkml:trace>
  <inkml:trace contextRef="#ctx0" brushRef="#br0" timeOffset="51074.92">12994 11778 17712,'-41'0'1057,"41"0"1025,0 0-1185,0 0-320,19 20 191,3-1-672,17 2 161,21-21-770,0 19-960,-2 1-1282,2-20-2978</inkml:trace>
  <inkml:trace contextRef="#ctx0" brushRef="#br0" timeOffset="51757.96">13707 11838 14541,'21'-40'289,"-21"20"223,0 20 993,0-20-255,-21 20 191,2 0-416,-1 0-609,-21 20 129,3 19 31,-3 1 33,2 0 224,-1-1-129,20-18-543,1-2 31,19 1-577,0 0 642,19-20-610,1 0 546,1 0-610,18 0-256,1-40-159,-1 21-97,2-2 352,-2 2-127,-20-21 95,22 20 161,-22-20-1,-19 21 321,19 19 160,-19 0 64,-19 0 0,19 19 257,-19 2 191,-1-2 161,-1 21 31,2-1 1,-1 1-96,20 0-994,-19-20 353,19 20-96,19-21-961,-19 2-608,20-21 352,-1 0-1826,22 0-4389</inkml:trace>
  <inkml:trace contextRef="#ctx0" brushRef="#br0" timeOffset="52001.97">14145 11758 13100,'0'-20'929,"-21"20"512,1 20 417,-19-20-513,-1 40 545,1-21-609,-2 21-224,3 20 128,18-20-288,-21-1-64,41 21-865,0-40 64,0 20 64,20-21-384,1 1-97,18 0-351,21 0-674,-2-20-608,2 0-960,0-20-3268</inkml:trace>
  <inkml:trace contextRef="#ctx0" brushRef="#br0" timeOffset="52232.98">14403 11738 15919,'0'40'96,"0"-40"224,0 39 545,-20-18 224,20 18-64,-21 1-321,21 0-543,-19-1-322,19 1 129,0-20-961,0 19-288,0-39-544,19 0-1378</inkml:trace>
  <inkml:trace contextRef="#ctx0" brushRef="#br0" timeOffset="52471">14740 11718 12491,'19'-20'1826,"-19"20"-481,-19 0-416,-1 20-256,-20 20 672,-18 0-128,17 19-480,-19-19 96,21-1 128,-2 1-257,22-20 33,0 0-609,19 0-64,19 0 128,-19-20-96,41 0-320,-22 20 384,41-20-1088,-21 0-129,21 0-545,-21 0-32,1 0-1344,-1 0-3012</inkml:trace>
  <inkml:trace contextRef="#ctx0" brushRef="#br0" timeOffset="52738.01">15414 11500 19186,'0'-20'96,"0"40"416,0 0 1442,-19 20 160,-1-1-705,1 20-384,-22 1-576,22 0-257,0 0-128,-3-1-160,3-20-833,19 21-448,0-20-2115,0-20-2561</inkml:trace>
  <inkml:trace contextRef="#ctx0" brushRef="#br0" timeOffset="52895.02">15255 12294 22581,'-38'40'801,"38"-40"-1378,0 0 609,0 0-576,0 0-1442,19-20-1057</inkml:trace>
  <inkml:trace contextRef="#ctx0" brushRef="#br0" timeOffset="53191.04">15872 11380 20243,'0'0'160,"0"20"384,0 0 962,-20 20 576,-20 0-673,20 20-544,1 19-417,-3-20-320,-16 21-224,18-20 64,-1 19-800,2-20-834,19-19-864,-20 0-2275</inkml:trace>
  <inkml:trace contextRef="#ctx0" brushRef="#br0" timeOffset="53357.05">15633 12235 22036,'-19'19'2563,"-2"-19"-2083,21 0-384,0 0 225,0 0-930,0 0-2946,0 0-8457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7:11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9818 8242 7334,'-22'0'2050,"22"0"-352,0 0-897,0 20-353,0 0 289,0 19 128,0 21-97,0 0-159,-19 19-289,19 0-63,0 1-193,0 20 64,0-1-96,0 0 0,0 0 64,0-20-96,0 1 0,0 20-128,0-42 160,0 24-32,0-45-64,0 4 32,0-20 0,0-3 64,0-36-257,0-23 193,0-17 0,0-43 0,0 1-64,0 1 32,0-20-160,19 20 64,-19 0 0,0-1 64,22 2 96,-22 18-32,0 0 64,19 1-32,-19 19 0,0 1 96,0 19 64,0 20 64,0 1 96,0 19 193,0 19-225,0 21 32,-19 20 257,19 19 64,0 40-193,-22 1-160,22-1-192,0 19 33,0-19-33,-19 0-481,19-39 770,0 0-674,0-21 289,0 1-320,-20-40-257,20 1-255,0-21-994,0 0-2818</inkml:trace>
  <inkml:trace contextRef="#ctx0" brushRef="#br0" timeOffset="4457.25">15812 8480 5893,'0'-19'1858,"0"19"192,0 0-897,-20 19-352,20 1-65,0 20 289,0 0-64,0 40-224,0-1-257,0 0-287,0 20-65,0-19-64,0 20-32,0-1-96,0-21 64,0-17-192,0-22 288,20 1-96,-20-40 128,0 0 160,0 0-32,0-40-192,0-19-32,0-1 32,0-20-160,-20 2 128,20-42-192,0 21-160,0-21-32,0 1 223,0 40 97,0-1 0,0 41 96,0-1 193,0 20 127,0 20 161,0 0-161,0 0-288,0 40 160,0 0 289,0 39-65,0 0-256,0 20 1,0 21-129,20-1 128,-20 0-160,0 1-320,0-21 96,0-20-129,19 1 289,-19-41 160,0-20-224,0-19 353,0-19-257,-19 1-160,19-43 128,-20 3 0,20-24-257,0-37 33,-19 0-224,19 0-97,0 0 33,19 20 127,-19-1 161,0 21 224,0 20 0,0 19 0,0 20 320,0 20 257,0 0-353,0 40 64,-19-1 321,19 41-225,0-1 257,-22 21-385,22 19 65,22 0-353,-22 1 128,0-1-224,0-20 320,19-21-673,-19-17 481,0-22-64,0-20-544,0 2-417,0-21-1410,0 0-4131</inkml:trace>
  <inkml:trace contextRef="#ctx0" brushRef="#br0" timeOffset="7504.42">4101 9633 6021,'0'0'1602,"0"-21"63,0 21 129,0 0-225,0 0-512,0 21-544,0-2 128,0 1 287,-22 40 1,22 0-128,0-1-160,-19 20-257,19 2-320,0-3 96,-19-19-96,19 1 129,0-19-97,-20-23 192,20 3-416,0-1 160,0-20-64,0 0-513,0 0-352,0-20-1153,0-1-2402</inkml:trace>
  <inkml:trace contextRef="#ctx0" brushRef="#br0" timeOffset="7928.45">3922 9732 7623,'0'0'1153,"0"0"1217,-21 0-640,21 0-577,0 0-769,21 0-352,-21-21 128,20 3-32,-1-3 33,0 1-65,1 1 96,1 19 96,-1-21 0,-20 21 97,19 0-1,-19 0 417,19 21 192,3 18 32,-3-18-417,-19 18 97,19 1-128,1-20-321,1 18-96,-2-17-160,1-1-384,-1-20-1250,3 20-1281,-3-20-8167</inkml:trace>
  <inkml:trace contextRef="#ctx0" brushRef="#br0" timeOffset="8705.49">10254 9693 9320,'0'-21'417,"0"21"992,0 0 129,0 0-417,0 21 288,0 18 0,0 1-320,0 18-32,0 23-224,0 19-352,-20-1-385,20-20 128,0-19-160,-19-1 192,19-38 32,0-2-31,0 0-353,0-19 256,0 0-577,0-19-512,0 0-768,19-22-1058,-19 2-2402</inkml:trace>
  <inkml:trace contextRef="#ctx0" brushRef="#br0" timeOffset="9090.52">10135 9792 8231,'0'0'1282,"0"0"1600,-21 0-1248,21 0-129,0-20-672,21 20-641,-21-20-64,20 0 32,-20-1-160,19 3 65,0-3-33,-19 1 0,22 1-32,-22-2 0,19 1 64,-19 20 128,0-18 96,20 18 96,-20 0 97,19 18 224,2 2 159,-1 20-31,-1 1-128,0-2-449,3 1 32,-22-1-160,19-20-128,0 2-608,1-21-1282,-1 0-1249</inkml:trace>
  <inkml:trace contextRef="#ctx0" brushRef="#br0" timeOffset="9837.56">16288 9693 10441,'0'0'513,"0"0"95,0 0 1026,0 39 288,0 1-193,0 39-479,-19-19-418,19 19-63,-21 20-481,1-19-31,20 0-225,-19-21 0,19-19 160,0 0-224,0-40 96,0 19-224,0-19-128,0-19-193,0-2-608,0 2-1185,0 0-2819</inkml:trace>
  <inkml:trace contextRef="#ctx0" brushRef="#br0" timeOffset="10321.59">16091 9871 7334,'-22'20'1250,"22"-20"1536,0 0-992,0 0-321,0 0-768,22-20-385,-22 20-160,19-20-31,0-1-33,1 2-32,-1-20 0,2 19 0,-1 0-32,-1-19 32,-19 18 96,20 21 96,1-20 193,-21 20-65,19 0 97,-19 20 223,20 1 321,-20 18-384,19 1-33,-19-1-127,0 1-129,21 0-320,-21-20 192,0-1-416,20 2-224,-1-21-1186,-19 0-2049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28:09.70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765 6535 8456,'0'-20'2178,"0"-1"128,0 21-609,0 0-576,0 0-352,0 0-449,-19 0 161,19 21 127,-21 18-63,21 0 0,-20 2-129,1-2-256,19 1 160,-19-20-288,-3 20 0,22-21 65,0 1 95,0 0-64,-19-20-128,19 0 480,0 0-352,0 0-128,0-20-32,0 0-128,19-19 160,-19-1-128,22 0-288,-22-19 95,38 19 161,-18-19-128,1-1 480,-2 21-256,1 18 32,-1 1-96,3 0 32,-22 20 608,19 0-127,-19 20 31,19 0-128,-19 20-288,0 19 481,20 1-481,-20 0 64,0-1-32,-20 1-32,20-20 96,0-1-256,0 1-417,0-20-352,0 0-160,0-1-608,0-19-321,0 0-2466</inkml:trace>
  <inkml:trace contextRef="#ctx0" brushRef="#br0" timeOffset="210.01">705 6713 11562,'-19'0'0,"19"0"1346,0 0 63,0 0-352,0-20-480,0 20-97,0 0-288,0 0-128,19-20-32,1 20-32,1 0-320,-2 0-865,1 0-1442,21 0-2401</inkml:trace>
  <inkml:trace contextRef="#ctx0" brushRef="#br0" timeOffset="437.02">963 6773 9192,'0'19'1922,"0"1"-801,0 0 1313,0 0-544,0 0-513,-19 0-608,19-1-641,0 21-128,0-19-32,0-2-544,0-19-770,0 20-1056,0-20-2210</inkml:trace>
  <inkml:trace contextRef="#ctx0" brushRef="#br0" timeOffset="921.05">1122 6972 8423,'-19'0'737,"19"0"1730,0-21-834,0 21-63,0-19-513,0-2-417,0 2-127,0-21-65,0 20-128,0-20-127,0 1-65,19-1-64,0 0 32,3-19 32,-3 19 0,1 1 32,-1-2 0,22 2-96,-22 19 97,0 1-97,22-2 0,-22 21 480,1 0-127,-20 21 95,21-2 129,-2 20-417,1 2 64,-20-2-96,19 0 97,-19 22-385,0-22 224,22-19-96,-22 20 32,0-20-192,0 19-321,0-19-640,0 0-256,0 20-417,0-21-1088,0-19-1987</inkml:trace>
  <inkml:trace contextRef="#ctx0" brushRef="#br0" timeOffset="1418.08">1818 6535 11370,'0'-20'961,"0"-1"1409,0 21-448,0 0-576,0 0-642,0 21-63,0-1 288,-20-1 0,20 20-513,-21 2-96,2-2 65,19 1-289,-20-20-160,20 20 192,-19-21-256,19 1 160,0-20-128,0 0-33,0 0 65,0-20 32,0 20-256,19-39-32,1-1 288,-1 0-449,2-19 225,-1-1-288,-1 0 415,20 1 33,-18 19-96,-1 0 192,-1 21 385,-19-1-225,19 20 32,-19 0 705,0 20-673,0 19 192,22 2 33,-22-2-129,-22 21-64,22 18-384,-19-17 128,19-2-160,0 1-192,-19-21-449,19-19-608,0 0-225,0 0-864,0-20-2051</inkml:trace>
  <inkml:trace contextRef="#ctx0" brushRef="#br0" timeOffset="1603.09">1837 6673 10922,'-39'0'2306,"18"20"-448,21-20-385,0 0-928,0 0 191,0 0-191,21 0-417,-1 0-32,-1 0-320,1 0-641,-1-20-1345,22 20-2979</inkml:trace>
  <inkml:trace contextRef="#ctx0" brushRef="#br0" timeOffset="1923.1">2035 6733 10858,'21'0'160,"-21"0"1249,0 0-352,20 0 192,-20 0-192,19 0-416,-19 0-321,19 0 97,3 0-97,-22 0 64,0 20 129,0 0-1,0-1-31,0 1 95,-22 0-351,3 0 95,0 0 224,-1 0-95,-1-1 63,21 2-255,0-21-289,0 0 160,0 19-64,21-19 0,18 0 0,-20 0-320,22-19-769,-2 19-449,1 0-384,-1-21-1569,2 21-4997</inkml:trace>
  <inkml:trace contextRef="#ctx0" brushRef="#br0" timeOffset="2238.12">2453 6554 15438,'20'0'961,"-20"0"1025,19 0-481,-19 0-159,20 0-353,1 0-289,-2 0-448,20 0-63,-20 0-33,3 0-256,-3 0-801,20 0-96,-18 0-865,-21 0-800,20 0-2403</inkml:trace>
  <inkml:trace contextRef="#ctx0" brushRef="#br0" timeOffset="2397.13">2492 6693 14669,'-19'0'961,"19"0"321,0 20-450,19-20 321,-19 0-544,41 0-513,-22 0 0,20 0-576,2-20-834,-3 20-2369</inkml:trace>
  <inkml:trace contextRef="#ctx0" brushRef="#br0" timeOffset="2758.15">2988 6753 15150,'-19'-40'1121,"19"20"320,0 0-704,0-19 64,19-2-1,1 22-479,20-20-225,-1 19-64,2-1 256,-2 21-288,1 0 192,-1 0-128,-18 21 97,18-1-129,-39 19 416,0 1-384,0 0 320,-19-21-127,-1 21 95,-20-20-192,1 20-64,-2-40 481,22 19-449,-22-19-96,22 0-64,-1 0-224,1-19-385,-2 19-608,21 0-737,0-20-737,0 0-3587</inkml:trace>
  <inkml:trace contextRef="#ctx0" brushRef="#br0" timeOffset="3383.19">3267 6316 7142,'0'-19'3556,"0"19"-962,0-21-96,0 21-640,0 0-705,0 21-384,0-2-64,-21 1 256,2 39 64,-1-19-97,1 19-31,-22 1-224,22 20-97,-22-21-543,22 1 447,-20-1-480,18-19 0,1 0 160,1-21-128,0 2-288,19-2-160,-22-19-545,22 0-865,0 0-1217,22 0-1665</inkml:trace>
  <inkml:trace contextRef="#ctx0" brushRef="#br0" timeOffset="3879.22">3583 6614 10313,'0'0'2467,"0"0"-578,22-21 225,-22 21-576,19 0-449,0 0 288,1 0-704,20-19-33,-1 19-319,-18 0-129,18 0-288,2 0 448,-2 0-416,1 0-352,-20 0-385,-1 0-448,0 0-257,-19 0-640,0 0-1345,0 0-1794</inkml:trace>
  <inkml:trace contextRef="#ctx0" brushRef="#br0" timeOffset="4088.23">3624 6673 7847,'-19'20'5509,"19"-20"-3427,0 0-769,0 0 65,19 0 287,0 0-832,1 0 0,20 0-449,-1 0-160,2 0-63,-2 0-33,1 0-224,-1 0-193,2 0-223,-22 0-865,0 0-225,1 0-1281,1 0-3587</inkml:trace>
  <inkml:trace contextRef="#ctx0" brushRef="#br0" timeOffset="4435.25">3901 6395 13196,'0'0'288,"0"0"993,0 0-416,21 0 192,-1 0 160,-1 0-352,0 0-320,1 21-33,21-2 33,-22 1-97,22 19-127,-22-18-129,-19 18-64,19-19 96,-19 20 128,0-20-127,-19 19 319,0-19-224,-3 0 129,-16 0 127,-3 0-255,2 0-353,0-1 192,18 1-288,-18-20 32,20 20-481,-2-20-1024,21 0-1442,0 0-5061</inkml:trace>
  <inkml:trace contextRef="#ctx0" brushRef="#br0" timeOffset="5782.33">4597 6535 9641,'0'0'32,"0"0"1025,0 0 288,0 19 288,0 1-415,0 20-514,0-20-191,0 19 256,0 1-289,-20-20-288,20 20-64,0-21 32,0 1 1,0 0-1,0-20 160,0 0-32,0 0 97,0 0-97,-21-20-448,21 0 352,0 1-96,0-21-288,0 0 160,21 1-224,-21-22 256,20 22-385,-1-21 129,-19 21 160,20 19 96,1 1-96,-21-2 64,19 21 96,1 0 32,-20 0 128,0 21 128,19-2-159,-19 1-65,0-1 64,0 22 0,0-21-128,-19-1 449,19 1-417,-20-1 96,1 2-64,19-21-256,-21 20-288,21-20-33,-20 0-640,20 0-865,0 0-2530</inkml:trace>
  <inkml:trace contextRef="#ctx0" brushRef="#br0" timeOffset="6489.37">4775 6693 6566,'0'-20'2818,"0"20"-672,0 0 0,0 0-384,0 0-961,0 0-385,0 20 97,0 0-65,0 0-128,0 0 1,0 0-33,0-1-128,0 1-32,0 0-32,0 0 1,0-20-1,0 0 128,0 0 128,0 0-128,0 0-63,0 0-129,0-20 32,0 0-64,0 0 96,19 1-192,-19-1 192,20 0 0,1 0-160,-1 0 320,-1 0-96,-19 20-224,19 0 96,3 0-32,-22 0 32,19 0-672,0 0-417,-19 0-929,20 0-2531</inkml:trace>
  <inkml:trace contextRef="#ctx0" brushRef="#br0" timeOffset="7042.4">5331 6316 13708,'0'-19'513,"0"19"1985,-19 0-1281,19 0-288,-21 0 224,21-21-928,-20 21 159,20 0-256,-19 0-192,-1 0-128,20 0 160,-21 0 320,21 0-352,-19 21-416,19-2 608,0 1-96,-20-1-160,20 1-97,0 0 514,0 20-321,0-1 128,0-19 192,0 21-416,-19-2 160,19 21 96,-21-21-128,1 1 0,20 0 64,-19-1-32,-1-19-256,20 0 672,0 0-287,-21 0 63,21 0-96,0-20-96,0 0-64,21 0 160,-1 19 128,-1-19-352,1 0 256,1 0-256,-2 0-32,1 0-545,-20 0 161,19 0-545,2 21-416,-21-21-1026,0 0-2754</inkml:trace>
  <inkml:trace contextRef="#ctx0" brushRef="#br0" timeOffset="7489.42">5430 6593 10954,'19'-19'1121,"-19"19"993,0 0-673,-19 19-320,19 2 64,0-1-320,-19 19-352,19-19 127,-20 0 97,20 20-865,0-20 256,-21-20 160,21 19-160,0-19-192,0 20 96,0-20-192,0 0 320,0-20-256,0 1-224,0-1 480,21 0-288,-1-20-96,-1 1 416,0-1-544,1 0 512,1 1-288,-1-2-32,-1 2 96,0 19 128,3 20 96,-3 0-64,0 0 224,-19 20 161,20-1-385,-20 22 512,0-2-351,0 0-33,-20 22-416,20-22 384,0 1-416,0-20-321,-19 0-640,19-1-256,0 1-1346,0-20-3331</inkml:trace>
  <inkml:trace contextRef="#ctx0" brushRef="#br0" timeOffset="7680.42">5430 6673 14221,'0'0'897,"0"0"736,19 0-736,-19 0 256,20 0-544,1 0-353,-1 0-32,-1 0-320,0 20-416,3-20-834,16 0-1472,-38 0-4261</inkml:trace>
  <inkml:trace contextRef="#ctx0" brushRef="#br0" timeOffset="7863.44">5729 6753 11883,'0'20'1825,"0"-1"610,0 1-481,-22 0-705,22 0-96,0 0-1153,-19 0 64,19-20-64,0 19-1537,0-19-866,0 21-4868</inkml:trace>
  <inkml:trace contextRef="#ctx0" brushRef="#br0" timeOffset="8485.48">5866 6554 10505,'0'0'865,"0"0"1217,0 20-608,0-1 127,0 2-159,0 19-514,0-1-191,0-19-256,0 20 191,21-20-512,-1-1 97,-1 1-257,1-20-32,1 0 320,-2 0-384,1-20 288,-1 1 256,2-1-448,-1-20 128,-20 0-31,19 1-65,-19-21 32,19 21-192,3-2 63,-22 2-351,19 0 160,-19 18-513,20 1 161,-20 0-1026,19 20-672,0 0-2178</inkml:trace>
  <inkml:trace contextRef="#ctx0" brushRef="#br0" timeOffset="9003.51">6323 6574 12972,'20'-20'192,"-20"20"2210,0 0-1024,0 0-193,0 20-385,-20-1 354,20 22-770,-19-2 609,19 1-449,-21-20-512,1 20 257,20-1-546,0-19 514,-19 0-129,19-20-192,0 0 256,0 0-352,0 0 128,0-20-32,19 0 160,-19-19-160,20 19 0,1-20-97,-2-19-95,1 19 480,-1-20-544,22 21 384,-22-2-256,1 22 128,1-1 192,-2 20 192,-19 0 1,20 20 319,-1-1-159,-19 1-257,21 21 256,-21 17-384,0-17 33,0-2-1,-21 1-385,21 0 65,0-1-544,0-19-770,0 20-384,0-40-800,0 0-2627</inkml:trace>
  <inkml:trace contextRef="#ctx0" brushRef="#br0" timeOffset="9192.52">6362 6693 15822,'-19'0'769,"19"0"1345,0 0-1313,0 0 64,19 0 192,-19 20-737,22-20-224,16 0-384,-18 0-801,1 0-961,18 0-2626</inkml:trace>
  <inkml:trace contextRef="#ctx0" brushRef="#br0" timeOffset="9527.54">6622 6753 8616,'19'0'2498,"1"0"289,-1 0-1410,-19 0-320,21 0 128,-1 0-288,-20 0-417,0 20-255,19-20 223,-19 0-32,0 19 65,0 1 31,-19-20-319,19 20-97,-20 0 224,20 0 64,-21-20-512,21 20 513,0-1-385,0 2 128,21-21 128,-1 19-256,-1 2 0,22-21-545,-2 0-896,-20 0-289,0 0-928,3-21-3652</inkml:trace>
  <inkml:trace contextRef="#ctx0" brushRef="#br0" timeOffset="10651.6">5847 6614 6886,'0'0'1089,"0"0"-224,0 0-96,0 0-161,0 0-31,0 0 95,0 0 33,0 0 64,0 0-1,0 0-95,0 0-128,0 0-1,0 0 1,0 0-129,0 0-192,0 0 33,0 0-97,0 0 0,0 0 32,0 0 0,0 0 32,0 0 33,-20 0-97,20 0 0,0 0-64,0-21 0,0 21 0,0 0-32,0 0 0,0-19 0,0 19 65,0 0-290,0-20 578,0 20-449,0 0 128,0 0 96,0-19-160,0 19 0,0-20-64,0 20 64,0 0 160,0-21-256,0 21 160,0 0 32,0-20-32,0 20 129,0-19-225,0 19 96,20-20-64,-20 20-128,0 0-32,0-19 416,0 19-192,0 0 128,0 0-352,0-21 448,0 21-159,0 0-129,0 0 64,0 0-577,0 0-127,0 0-1218,0 0-3203</inkml:trace>
  <inkml:trace contextRef="#ctx0" brushRef="#br0" timeOffset="11673.66">6800 6355 10473,'0'-19'129,"0"19"1888,20 0-799,-1 0 383,-19-20-320,19 20-576,3 0-160,-3 0 95,0 0-191,1 0-385,1 20 608,-2-20-480,1 19 65,-1 1-33,3 0-384,-3 20 320,-19-1 160,19 2-128,1 18-384,-20 1 448,21-1-224,-21 1 65,19-21-1,-19 21-128,0-40-129,20 19 258,-20 1-65,19-19-161,-19-2 97,0 1 32,21-1 0,-21 2 32,0-21 65,0 20-194,0 0 482,-21-20-33,2 0-320,19 19 673,-20-19-161,1 0-159,-2 0 159,1 0-320,20 0-288,-19 0 193,0 0-258,-3 0-127,22 0-865,-19 0-897,19 0-800,0 0-5350</inkml:trace>
  <inkml:trace contextRef="#ctx0" brushRef="#br0" timeOffset="11966.68">7256 6693 16303,'21'0'1057,"-21"0"1089,0 0-929,19-20-192,1 20-160,-1 0-577,2 0-64,-1 0-352,-1 0-64,1 0-609,1 0-1024,-2 0 95,-19 0-1697,0 0-3364</inkml:trace>
  <inkml:trace contextRef="#ctx0" brushRef="#br0" timeOffset="12134.69">7296 6773 12812,'20'19'1665,"-20"-19"577,19 0-608,2 0-577,-1 0-192,19 0-257,1 0-480,-20 0-224,20-19-897,-1 19-1313,0 0-9225</inkml:trace>
  <inkml:trace contextRef="#ctx0" brushRef="#br0" timeOffset="12949.74">7852 6654 12043,'-21'0'352,"21"0"1986,0 0-1345,0 0 160,0 19 1,0 1-450,0 0-255,-19 20-129,19-20 0,0 19-31,0-19-354,0 0 98,0 0-33,0 0-129,0-1 65,0-19 160,0 0-480,0-19 448,-20-1-32,20 0-224,0-20 160,0 20-32,0-39 160,0 19-288,20-19 128,-1-21-257,2 20-127,-21 1 288,20 19 96,-1 0 128,1 21 32,-20 19 0,0 0 224,21 19-160,-21 1 449,0 0-225,0 20-287,0-1 63,0 2-32,-21-2 32,21 0 0,0-18 128,-20-1-544,1-20 608,19 20-576,0-20-448,-20 0-481,20 0-1,0 0-2305,0-20-4709</inkml:trace>
  <inkml:trace contextRef="#ctx0" brushRef="#br0" timeOffset="13258.75">7971 6614 7847,'19'40'1185,"-19"-21"1410,21 1-1122,-21 0 160,0 0-223,20 0-577,-20 0-385,0-1-64,0 1-127,0-20-129,-20 20 0,20-20-32,0 0 96,0 0 96,0 0-95,0 0-129,0-20 480,0 0-352,20 1-64,-20-1-31,19 0-129,1 20-1,-20-20 290,21 0-385,-2 20 384,-19 0-256,20 0-64,-20 0-385,19 0-255,-19 0-1090,21 0-1825</inkml:trace>
  <inkml:trace contextRef="#ctx0" brushRef="#br0" timeOffset="13777.78">8587 6336 15662,'0'-20'993,"0"20"449,0 0-642,-21 0-63,21 0 320,-20 0-673,1 0-608,-1 0 513,-1 0-450,2 20 482,-1-20-353,20 0-161,0 0 33,-19 0 128,19 19-192,-21 1 128,21 0 64,0 1-160,-20 18 384,20-20-32,-19 42-160,0-22-224,-3 21 128,3-1-385,0-19 289,19 0-32,-20-1 544,20 1-224,-19 0-128,19-21 385,-22 2-65,22 19-224,0-21 64,0 1 160,0-1-127,0-19-129,22 0 320,-22 21-416,19-21 352,1 0-320,-1 0 256,0 0-288,3 0-160,-3-21-353,0 21-512,1 0-192,-20-19-1185,21 19-3236</inkml:trace>
  <inkml:trace contextRef="#ctx0" brushRef="#br0" timeOffset="14226.81">8686 6614 13228,'0'0'1185,"0"0"-224,-20 0-64,20 20 448,-21 19-64,2-19 129,19 20-834,-20-20-31,1 19-513,19-19 256,-21 0-224,21 0-64,0 0-160,-20-20 384,20 20-544,0-20 128,0-20 96,20 0 0,-20 0 160,0 0-225,21 0-63,-2-19 545,1-21-482,-1 21 129,2-22 128,18 22-480,-19 0 384,1-2 288,-2 22-352,1 19 0,-1 0 577,-19 0 31,0 19-255,21 1 127,-21 21 64,0-2-191,0 1 95,20 19-448,-20-19 352,0-20-288,0 20-192,0-21-577,0 1-928,0-20-545,0 0-2243</inkml:trace>
  <inkml:trace contextRef="#ctx0" brushRef="#br0" timeOffset="14410.82">8626 6733 13805,'-20'0'2562,"20"0"-1601,0-20 320,0 20-384,20 0-224,-1 0 31,2 0-480,18 0-416,-19 0-833,20 0-512,-20 20-1794</inkml:trace>
  <inkml:trace contextRef="#ctx0" brushRef="#br0" timeOffset="14605.83">9062 6753 15534,'-20'20'705,"20"-1"1665,0 1-800,-19 0-481,0 20 192,-1-20-737,20-1-480,-21 2-224,21-2-384,0 2-449,0-21-929,0 19-1505,0-19-7175</inkml:trace>
  <inkml:trace contextRef="#ctx0" brushRef="#br0" timeOffset="15235.87">9122 6375 11370,'19'-20'160,"-19"20"2115,0 0-1154,22-19 288,-22 19-256,19 0-544,0 0-257,-19 19 96,20-19-63,1 20-33,-2 0-320,-19 20 577,20-20-769,-20 40 608,0-21-352,0 21-128,0-1 192,0 1-192,0-1-96,0-19 64,19 20 64,-19-20 128,0 0-96,21-1-64,-21-20 64,0 2 0,20-1 0,-20 0 256,0-1 225,-20-19 96,20 20-449,-21-20 576,2 0 1,-1 0-449,1 0 193,-2 20-353,1-20-128,1 0-352,0 0-481,19 0-288,-22 0-1217,22 0-1602</inkml:trace>
  <inkml:trace contextRef="#ctx0" brushRef="#br0" timeOffset="15533.88">9440 6812 15150,'19'-20'1794,"2"20"608,-21 0-1281,20 0 96,-1 0 64,0 0-992,22-19 255,-21 19-768,-1 0 320,22 0 0,-22 0-865,0 0-128,1 0-1153,-20 0-544,0 0-3139</inkml:trace>
  <inkml:trace contextRef="#ctx0" brushRef="#br0" timeOffset="15757.9">9659 6673 8584,'0'-19'2466,"0"19"225,0 0 95,0 0-1056,0 19-289,-20-19-64,20 40-31,-21-20-578,2 20 129,-1-1-288,20-19-513,0 0-224,-19 0 192,19-20-1089,0 20-993,0-20-2018</inkml:trace>
  <inkml:trace contextRef="#ctx0" brushRef="#br0" timeOffset="16544.94">9955 6673 10890,'0'-19'128,"0"19"1986,0 0-609,0 19 353,0 1-481,0 0-640,0 20-192,0-20-1,0 19 321,-19-19-801,19 20 192,0-20-352,-20-1 128,20 2-96,0-2 64,-19-19 32,19 0 0,0 0-64,0-19-192,0-2 384,0 2-256,0-21 32,0 20 192,0-39-128,19 19-288,-19-20 640,20-20-576,-1 41-32,22-21 256,-22 21 128,1 19-288,1 1 608,-21 19-448,19 0 288,-19 0-352,0 19 609,0 1-225,0-1-96,0 22 193,-19-2-321,-2 0 96,1 2-256,1-2 320,-1-19-96,-1 0-672,21 0 384,-19-20-1121,19 0-385,0 0-896,0 0-866,19 0-3650</inkml:trace>
  <inkml:trace contextRef="#ctx0" brushRef="#br0" timeOffset="16845.96">10075 6673 8039,'20'20'1345,"-20"0"994,0 0-450,0 0-511,0 0-33,0-1-416,0 1-353,0 0-95,0 0-33,0 0-224,0 0-95,0-20 63,0 0 0,0 0 0,0 0 385,0 0-353,0-20 160,19 20-192,-19-20 1,21 0-193,-1 0 384,-1 0-64,0 1-256,3-1-96,-22 20 257,19 0-225,-19 0 0,20 0-193,-20 0-768,19 0-704,-19 0-449,21 0-3235</inkml:trace>
  <inkml:trace contextRef="#ctx0" brushRef="#br0" timeOffset="17341.99">10631 6474 11562,'20'-19'2563,"-1"19"-193,-19-20-448,0 20-449,0 0 33,-19 0-1026,19 0 1,-20 0-674,-1 0 322,2 0 255,-1 0-512,20 0 128,-19 0 192,-2 0-256,21 0-32,-20 0-353,1 20 449,19-20-32,-19 19-224,19 22 352,-22-21-256,3 19 128,19 1 32,-20 0-224,1-1 352,0 1 0,19 0-512,-22-1 544,22-19-64,0 0-352,0 20 640,0-21-416,0 2 160,0-2 225,0 2-321,0-21 128,0 19 32,22 1-96,-22-1 64,0-19-288,19 21 192,-19-21-256,19 20-96,1-20-161,-1 0-191,3 0-513,-3 0-97,20-20-1857,-18 20-5156</inkml:trace>
  <inkml:trace contextRef="#ctx0" brushRef="#br0" timeOffset="17813">10810 6693 12684,'0'-20'928,"0"40"674,0-20 320,0 20-257,-20 20 193,-1-1-833,2 1-192,-1 0 32,1-1-257,-2-18-287,1 19-161,1-21-224,19 1-65,0-20 450,0 0-385,0 0-160,0 0-65,0-20 129,19-20-224,1 21 480,1-21-224,-2 0 64,20-20-193,-18 21-95,18-21 192,-19 21 256,1-1-192,-2 0 96,1 20 64,-20 20-96,0 0 544,0 0-127,0 20-97,0 20 225,0 0-1,-20 19-256,20-19 289,-19 19-257,-2-19-192,21 19-96,-20-19 0,20-19-672,0-2-450,0 1-223,0-1-673,0-19-576,0 0-1858</inkml:trace>
  <inkml:trace contextRef="#ctx0" brushRef="#br0" timeOffset="17980.02">10730 6832 15694,'0'0'1442,"0"0"127,0 0-1056,0 0 352,20 0 256,-1 0-929,2 20-160,18-20-577,-19 0-992,20 20-1410</inkml:trace>
  <inkml:trace contextRef="#ctx0" brushRef="#br0" timeOffset="18340.04">10988 6892 11819,'19'0'1249,"3"0"897,-3 0-1217,0 0 64,-19 0 128,20 0-481,-20 19-640,0-19 545,0 21-257,0-21 225,0 19-577,-20 2 448,1-21-96,0 19 129,-3-19-225,3 20 673,19-20-641,0 0 32,0 19 128,0-19 225,19 21-385,22-21 65,-22 0-97,22 0-352,-2 0-609,-20 0-480,22 0-673,-22 0-545,-19-21-2465</inkml:trace>
  <inkml:trace contextRef="#ctx0" brushRef="#br0" timeOffset="18970.08">11265 6455 14701,'0'-20'641,"0"20"1153,0 0-897,21 0 736,-21-19-288,20 19-608,-20 0-769,19 0 705,1 0-257,-20 0-320,21 19 96,-2-19 65,1 39-321,-20-19 256,19 21-128,-19 17 96,0 3-192,0-2 64,0 1 64,0-1 64,0 1-320,-19-1-64,19-19 224,0-1 160,0 2-192,19-2-128,-19-19-161,0 0 578,0 0-449,21-20 95,-21 0 162,0 0-33,0 0-225,-21 0 770,21 0-545,-19 0-160,-1 0 320,1 0 128,-2 20-63,-18-20 63,19 0-192,-1 0-96,2 0 0,19 20-705,-20-20-1120,1 0-2083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02T11:59:38.9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1252 6445 1,'0'0'1408,"0"0"450,-19 0 160,19 0-321,0 0-63,0-20 63,0 20-95,0 0-193,0 0-96,0 0-128,0 0-448,0 0-481,0 0 385,0 0 224,0 20-64,19-20-33,-19 19 97,21 1-192,-1 20-289,0-20 33,0-1-97,19 22-96,-19-22-64,19 1 96,-19 0-191,20-1-33,-21 2 64,1-1-32,1-1-32,-1-19-64,0 20-289,-1 0-319,1-20-449,0 20-481,-20-20-31,0 0-1122,0 0-2946</inkml:trace>
  <inkml:trace contextRef="#ctx0" brushRef="#br0" timeOffset="370.02">1729 6445 5829,'0'-20'673,"0"20"1857,-20-21-512,0 21 160,1 21-224,-1-1-769,0-1-160,-19 1-32,-1 20 160,-1-1-224,2 2-256,-20-2-385,19-19-160,1 20 0,19-20-96,-20-1 96,19 1-512,2-20-289,-1 20-448,0-20-993,20 0-256,0 0-3299</inkml:trace>
  <inkml:trace contextRef="#ctx0" brushRef="#br0" timeOffset="2268.12">2643 6404 1921,'0'0'2114,"0"0"-96,0 0-64,0 0-128,0-19-609,0 19-256,0 19 64,0-19 64,20 21-128,-20-1-225,19-1-95,1 1-64,0 1-129,0-2-96,0 20 97,-1-19-193,1 1-128,-20-2 32,20 1-224,0 0 32,1-1-64,-21 2-448,19-21-481,-19 0-257,20 20-1760,-20-20-2147</inkml:trace>
  <inkml:trace contextRef="#ctx0" brushRef="#br0" timeOffset="2686.15">3099 6425 2594,'21'-21'737,"-21"21"2177,0 0-992,-21 0-256,21 21-257,0-21 193,-20 39-289,0-19 160,-19 20-224,19 19-159,-20-19-33,1 19-161,-1-18-159,21 18-128,-22-19-353,21-1 96,0 1-64,-19 0-223,19 0-1,0-1-32,0-19 64,1 20-192,-1-20-257,20-1-447,0 1-738,0-20-352,20 0-1121,-20 0-6021</inkml:trace>
  <inkml:trace contextRef="#ctx0" brushRef="#br0" timeOffset="4142.22">3635 6186 256,'0'-19'801,"0"19"960,0 0-287,0 0-161,0 0-192,0 0-288,0 0 128,-20 0-161,20 19 1,0 1-96,0 1 96,0-2-161,0 1 1,0-1-161,0 1-31,0 20-33,0-20-96,0 19 1,0 2-129,0-2 96,0 1-96,0-1-96,0 2 32,0-2-63,0 0 63,0 2 0,0-2 32,0 1 0,0-1 32,0 2-64,0-2-64,0 0 65,0 2-33,0 18 0,0-19-32,0 20 0,0-21 32,0 21 0,0-1 32,-20 1 32,20 0-64,0-1-32,-20 20 65,20-19-33,-19-1 0,19 1 32,0 19-64,-20-19 0,20 19 32,0 0-32,-20-19-32,20 20 32,0 0-32,0-22 32,0 22 0,0 0 65,0-20-129,0 18 160,0 2-224,0-1 256,0-19-128,0 20 32,0-1-96,0-20 96,20 21-32,-20-1-32,0-19 32,20-1-64,-20 1 96,0 20 64,0-22-96,19 2-31,-19 20 63,20-21 0,-20-19-96,0 20 0,20-1 64,-20-19 32,20 19-96,-20-18 32,21-2-64,-21 1 128,0-1-128,0 1 128,19-20-160,-19 0 64,0 0-256,0-1-513,20-19-448,-20 0-1153,0 0-3716</inkml:trace>
  <inkml:trace contextRef="#ctx0" brushRef="#br0" timeOffset="5112.29">4151 6464 2210,'-20'0'1889,"20"0"578,0-19-193,0 19-352,0 0-193,0 0-640,0 0-576,0 0 224,20 19 159,-20-19-159,0 20 0,20 1-65,1 18-159,-2-20 31,1 22-159,0-22 31,0 21-63,0-21-65,-1 2-192,-19-1 0,20-1 32,0 1-160,0 0 128,-20 0-32,19-20-512,-19 0-161,20 0-288,0 20-96,-20-20-320,0 0-609,21-20-1473,-21 20-4228</inkml:trace>
  <inkml:trace contextRef="#ctx0" brushRef="#br0" timeOffset="5455.31">4549 6404 5445,'0'-19'929,"0"19"1889,0 0-1120,-20 0-577,0 19 256,20 2-256,-20-1 32,-19 19-160,18 1-32,-19-1-160,1 2 0,-1-2-193,21 0-127,-21-18-225,0-1-64,21 19-192,-22-19 64,21-20 32,20 20-576,-19-20-609,19 20-705,19-20-1217,-19 0-4740</inkml:trace>
  <inkml:trace contextRef="#ctx0" brushRef="#br0" timeOffset="6062.34">4827 6604 3619,'-20'0'2242,"20"0"385,0 0-674,0-21-95,0 21-769,20 0 0,-20 0 0,19 0-192,1 0-64,0 0-96,19 0-1,-19 0-31,21 0-321,-21 0-95,19 0-193,-19 0 0,0 0-32,-1 0-192,1 0-161,0 0-255,-20 0-353,20-20-288,-20 20-705,0 0-1665,0 0-3972</inkml:trace>
  <inkml:trace contextRef="#ctx0" brushRef="#br0" timeOffset="6337.36">5065 6445 4644,'0'0'1089,"0"0"961,-20 0-224,20 0-289,0 19 65,0 1-642,-20 1-31,20-2-128,0 1-128,0-1-225,-19 1-192,19 20-95,0-20-97,0 0-32,-20-20-32,20 19-289,0-19-255,0 21-513,20-21-609,-20 0-1056,0 0-2403</inkml:trace>
  <inkml:trace contextRef="#ctx0" brushRef="#br0" timeOffset="7611.42">5065 6345 2178,'-20'0'2114,"20"0"-225,-20 0-704,20 0 97,-19 0-289,19 0-321,-20 0 1,0 0-65,20 0 65,-21 0-96,21 20-33,-20-20-95,20 0 63,-19 20-63,-1-20-1,20 19 0,-20 2-31,0-21-97,20 20 0,-19-1-31,-1 1-65,20 1 0,-20-2 32,20 1-64,0-1-31,-20 1-33,20 1-96,0-21 96,0 19-128,0 1 96,0 0-96,0-1 96,0-19-128,20 21 96,-20-21-32,20 20 0,-20-1 0,20-19 0,-20 20 64,19-20-192,-19 0 96,20 20 32,0-20-32,-20 0 64,20 20-64,-20-20 0,19 0 0,1 0 96,-20 0 1,21 0-226,-21 0 193,20 0 1,0 0-65,-1 0 64,-19 0 0,20 0-96,0 0 32,-20-20 64,20 20-64,-1 0 96,-19-20-64,20 20-32,-20-20 0,20 20-32,0-19 96,-20 19-32,20-20-32,-20 20 32,19-21-64,-19 21 96,20-19 0,-20 19-96,21-20 32,-21 20 32,0-20-32,0 20 0,20-19 0,-20 19 32,0-21 0,0 21-32,0-20 32,0 20-32,0-19 0,0 19 32,20-20 0,-20 20 0,0 0 0,0-19 64,0 19-96,0-21 64,0 21-32,0-20 0,0 20 32,0 0-64,0-19-32,-20 19 96,20-20-96,0 20 97,0 0 31,0-21-96,0 21 96,-20 0-64,20-19 0,0 19-32,0 0 96,-21-20-64,21 20 32,0 0-32,-20 0 0,20-20 32,0 20 0,-19 0-32,19 0-64,-20-19 64,0 19 0,0 0-32,20 0 32,-20-21 32,1 21-64,-1 0 128,20 0-160,-20 0 64,0 0-32,1 0-64,-1 21 32,20-21-160,-20 0-705,20 19-288,0-19-993,0 20-2787</inkml:trace>
  <inkml:trace contextRef="#ctx0" brushRef="#br0" timeOffset="8322.46">5522 6404 96,'-20'0'32,"20"0"-64</inkml:trace>
  <inkml:trace contextRef="#ctx0" brushRef="#br0" timeOffset="8705.49">5522 6404 544,'-41'-59'1922,"41"59"32,0 0-225,0 0-95,0-19 63,0 19-63,0 0-193,0 0-480,0 0 192,0 19-96,21-19-32,-21 20-192,20 0-32,0-1-128,-20 2-1,19-1-127,1 19-97,0-18-128,0-2-63,0 1-97,-20-1-96,19-19 64,1 20-64,0-20-64,-20 21-544,20-21-289,-20 0-416,19 0-385,-19 0-1281,21 0-4580</inkml:trace>
  <inkml:trace contextRef="#ctx0" brushRef="#br0" timeOffset="9104.52">5978 6345 7527,'0'-19'864,"0"19"2339,0 0-1793,-20 0-161,20 19 64,-20 1-256,0 0-96,-19 20 0,-1 19 320,1-19-256,-1 40-192,0-21-96,-20 1-321,21 19 33,-21-20-161,21 1-32,19-21-128,-21 2-128,22-2 160,-1 1-64,0-20-192,20-1-64,0 1-512,0-20-193,0 0-352,0 0-449,0 0-192,20 0-2114</inkml:trace>
  <inkml:trace contextRef="#ctx0" brushRef="#br0" timeOffset="10096.57">1273 7774 8263,'-21'20'609,"21"-20"2818,-19 0-1633,19 0-161,-20-20-447,20 20-450,-20-19-351,20-1-225,0 20-32,20-19 32,-20-2 0,20 1-96,-1 1 96,2-1 97,19 20-193,-20-20 128,19 20-96,-19 0-64,19 20 32,-19 0 0,20-1 32,-21 1 0,-19 20-32,0-1 225,0-19-97,0 1 160,-19-2-192,-21 1 225,1 0-97,-1-20 96,1 20-192,-1-20 33,-1 0-257,2-20 32,19 20 32,0 0-385,0-20-544,20 20-864,0 0-866,20-20-5156</inkml:trace>
  <inkml:trace contextRef="#ctx0" brushRef="#br0" timeOffset="10733.61">2702 7695 7655,'-20'0'1313,"1"0"2306,19 0-1857,-20-20 96,20 20-577,-20-19-576,20-1-385,0 0-128,20 0-96,0 0 32,-1 0-128,1 20 97,20-19-33,-20 19 32,-1-21-64,21 21 64,-20 21-32,1-2-64,-2 1 160,1 0-320,-20 0 608,0 20-640,0-21 705,-20 1-257,1 1 96,-22-21 0,21 19 1,-19-19-161,-1 0-32,20 0-128,-19-19 0,19 19-64,20-21-224,-20 1-321,20 20-704,20-19-513,-20 19-2049,0 0-10249</inkml:trace>
  <inkml:trace contextRef="#ctx0" brushRef="#br0" timeOffset="11466.65">1333 8550 5413,'0'19'3107,"-20"-19"-193,20 0-383,-20 0-994,20-19-95,-20 19-706,20 0-287,0-21-129,0 1-160,0 20 0,0-19 32,20-1 129,0 20 31,0-20-224,19 20-128,-19 0 128,19 0-192,-19 20 160,20 0 0,-21-1-31,1 1-65,1 1 128,-21 18 0,0-20 64,-21 1 96,1 1-160,-19-2-64,-1-19 32,1 20 193,-1-20-257,-19 0 0,39 0-32,-20-20-32,20 20-32,0-19-289,20 19-543,0-21-354,0 1-1152,20 20-4773</inkml:trace>
  <inkml:trace contextRef="#ctx0" brushRef="#br0" timeOffset="12096.69">2862 8410 864,'0'0'1890,"0"0"192,0-20-384,19 20 31,-19 0-191,0-19-161,0 19-64,0 0-31,0 0-33,0 0 96,0 0-288,0 0-288,0 0-129,0 19-191,0 1 352,0 20-65,0-20 65,0 19-385,0-19-159,0 20-1,0-20 0,0-20-96,0 19 0,0-19-128,0 20 32,0-20 97,0 0-578,20 0-512,-20 0-928,0 0-770,0 0-6534</inkml:trace>
  <inkml:trace contextRef="#ctx0" brushRef="#br0" timeOffset="12797.73">1392 9363 2274,'0'-20'2082,"0"20"320,0-20 128,0 1-288,0 19 1,0-20-706,0 0-576,0 20-32,0 0-225,0 0-191,20 0 128,-20 0 159,0 20 33,0 0-64,19 19-129,-19-19-159,0 20-65,0-1-127,0-19-97,0 1 64,0 18-32,0-20-96,-19-19-32,19 21-64,0-21-672,0 20-513,0-20-1057,0 0-641,0 0-9032</inkml:trace>
  <inkml:trace contextRef="#ctx0" brushRef="#br0" timeOffset="13500.77">3039 9442 6342,'-19'0'1601,"19"0"2179,-20 0-1570,20 0-321,-20-19-287,0 19-321,20 0-192,0-20-352,-19 0-257,19 0-416,19 0 65,-19 0-33,20 1-96,0-1 32,19 20-32,-19-20-32,0 20 96,21 0 0,-22 0-64,1 20 64,0 0 0,-20-1 128,20 1-192,-20 20 128,-20-20 32,0 0 33,0-1 95,-20 1-32,0 1 192,1-21-191,19 0-129,-20 0 32,21-21-64,-1 1-224,0 20-192,20-19-417,0 19-768,0-20-1090,20 20-2530</inkml:trace>
  <inkml:trace contextRef="#ctx0" brushRef="#br0" timeOffset="14204.81">1591 10157 5733,'0'-39'1153,"0"39"2178,0-21-1089,0 21 64,0-19-832,0 19-257,0 0-672,0 0 127,0 19-63,0-19 192,0 21-97,0 18-95,0-19-33,0 20-63,-20-20-97,20 0-160,0 19-159,0-18 159,-20-21-160,20 19 160,0-19-256,0 20-641,0-20-704,0 0-961,0 0-1057,0 19-10795</inkml:trace>
  <inkml:trace contextRef="#ctx0" brushRef="#br0" timeOffset="14840.84">3120 10097 6342,'19'-19'2850,"-19"19"225,0 0-512,0 0-834,0 0-448,0 0-352,0 0-224,0 19-32,-19 2 127,19-1-31,0 19-160,0-19-1,0 20-255,0-20 31,0 19-128,0-18-96,0 18 0,0-20-128,0 2 193,0-21-65,0 20 32,0-20-96,0 0-448,0 0-577,0 0-512,19 0-673,-19 0-897,0 0-10474</inkml:trace>
  <inkml:trace contextRef="#ctx0" brushRef="#br0" timeOffset="15854.9">3735 10217 960,'0'0'1602,"0"0"96,0 0-449,0 0-256,0 0-161,0 0 1,0 0-32,0 0 64,0 0 0,0 0-1,0 0-127,0 0 32,0 0-129,0 0-159,0 0-257,0 0 0,0 0 225,0 20 127,0 0-31,0-1-1,0 1 1,0 1-1,0 18-159,0-20-161,0 2-32,0 18 32,20-19 1,-20 20-65,0-20-96,0 0 64,0 19 0,0-39-128,0 21-96,0-2 256,0-19 32,0 20-160,0-20 32,0 0-64,0 0 32,0 0-160,0 0-128,0-20-160,0 20-641,0 0-769,0-19-2498</inkml:trace>
  <inkml:trace contextRef="#ctx0" brushRef="#br0" timeOffset="17906.02">4728 7616 6918,'-20'0'833,"-1"0"2786,21-20-1377,0 20-448,-20-20-513,20 0-480,0 1-353,0-2-31,0 2-193,20-1 32,1 0-31,-1-20-65,19 20-32,1 1 96,-20 19-64,19-20 96,-19 20-192,0 20 33,-1-1-33,1 1 96,1 1-128,-21 18 96,0 0 96,-21-18-224,1-2 224,1 1 1,-21 0-65,1-20 64,-1 20-32,1-20 64,-1-20-31,19 20-97,-18-20-96,19 0-32,20 20-96,0-19-161,0 19-607,0-21-802,20 21-928,-1 0-4677</inkml:trace>
  <inkml:trace contextRef="#ctx0" brushRef="#br0" timeOffset="19056.08">4767 8172 4452,'0'-20'1185,"0"20"1601,0-20-447,0 20-65,0 0-448,0 0-705,0 20-289,0 0 97,0 0-128,0 0 224,0 19-224,0 1-129,0-20-159,0 19-97,0-18-127,0 18-65,0-19-32,0 0-96,0 0 32,0-20-32,-19 20-352,19-20 128,0 19-769,0-19-833,0 0-191,19 0-1955,-19 0-10312</inkml:trace>
  <inkml:trace contextRef="#ctx0" brushRef="#br0" timeOffset="19746.12">4728 9046 5124,'0'0'1250,"0"0"1568,0 0-383,0 0-450,0 19-159,0 21-513,0 0-128,0-21-224,0 22 64,0-2-256,0 1-320,0-1-129,0-19 32,0 0-128,0 0 33,0 0-65,0-20-96,0 20 32,-20-20 32,20 0-256,0 0-448,0 0-578,0 0-607,20 0-577,-20 0-3396</inkml:trace>
  <inkml:trace contextRef="#ctx0" brushRef="#br0" timeOffset="20548.16">4787 10317 6950,'-20'0'1730,"1"0"1473,19 0-1474,0-21-191,-20 21-385,20-20-288,0 1-97,0-1-159,20 0-193,-1-20 33,1 20-1,0 1-127,19-22 31,1 22 32,-20-1-31,19 20-129,-18 0-96,-1 0-128,0 20 96,-20-1 64,19 22-64,-19-2 0,0 1-32,-19 0-32,-1-1 65,0 1 63,-1-20-96,-18-1 64,-1 2 32,1-21 64,19 0-64,-20-21-96,1 21 129,19-19-225,20-1-96,-21-20-33,21 20-287,21 1-481,-21-1-961,20 0-1185,0 0-10570</inkml:trace>
  <inkml:trace contextRef="#ctx0" brushRef="#br0" timeOffset="22469.28">736 8172 3395,'0'-20'320,"0"20"1057,0 0-832,0 0 352,0 0-193,0-20-31,0 20 160,0 0-97,0 0-191,21 0 192,-21 0-129,20 0-63,-1 0-65,1 0-191,0 0 31,0 0-64,19 0 128,-19 0-223,20 0 95,-1 0 0,-18 0-64,19 0 32,-1 0-63,1 0-65,-1 0 32,1 0 0,-1 0 32,22 0-96,-22 0-32,21 0 32,-1 0 0,0 0-32,2 0 0,-2 0 0,0 0-32,1 0 96,0 0-96,-20 0 0,-1 0 0,1 0 97,-1 0 415,20 0-352,2 0-96,-2 0-64,1 0 32,-1 0 0,1 0 0,0 0 0,19 0-32,-20-20 32,1 20-32,0 0 0,-1 0 0,0 0 64,-19-19 1,20 19-97,0 0 64,-1 0-64,0 0 64,2 0-32,-2-21 0,0 21 0,20 0 0,-19 0 32,0 0-64,-1 0 64,1 0-32,-21 0 0,22 0 32,-2 0-32,0-20 32,-19 20 0,19 0 0,21 0 0,-20-19-64,-1 19 32,0 0 0,2-20 32,-2 20-64,20 0 64,-20-19-32,2 19 0,-2 0 32,0-21-32,21 21 32,-20 0-32,-1-20 0,1 20 0,19 0 32,-19 0 0,19-19-64,-20 19 64,21-20 0,0 20-32,-1 0-32,0-20 64,-20 20-64,21 0 64,-20-20-32,19 20 0,-19 0 0,0 0 32,-1-20-64,-20 20-192,21 0-513,-20 0-800,0 0-1506,-20 0-4741</inkml:trace>
  <inkml:trace contextRef="#ctx0" brushRef="#br0" timeOffset="23722.35">836 7298 1409,'0'0'929,"0"0"544,0-20-768,20 20 192,-20 0-97,0 0-351,20 0 63,-20 0-95,19 0 31,1 0-160,0 0 129,0-19 31,-1 19 97,1 0-129,1 0 1,-1 0 31,19 0-96,1 0-31,-1 0-1,1 0-32,0 0 0,0 0-191,20 0 63,-1 0 32,0 0-96,0 0 0,2 0-32,-2 0-32,0 0 513,1 0-193,20 0-256,-21 0-64,1 0 64,19 0 224,-19 0-255,19 0-1,0 0 0,0-21 64,2 21-96,-2 0 32,0 0-64,1 0 32,-21-19 0,1 19 32,-1 0-128,21 0 128,-21 0-64,20-20-64,-19 20 64,20 0 0,-1 0 64,0 0-64,-18-20 64,18 20-32,0 0 0,-20-19-64,21 19 96,-20 0-96,19-21 32,-20 21 32,21 0-32,-1-20 0,-19 20 0,20 0 0,-21 0 32,20 0-32,0-19 0,-18 19 0,18 0 0,-20 0 0,0 0 32,22 0-32,-22-20 32,20 20-32,-20 0 0,21 0 0,-1 0 64,-19 0-96,20 0 64,-1 0-64,0 0 64,0-20-32,1 20 0,0 0 0,-1 0 0,1 0 0,-1-20 0,0 20 32,1 0-32,-1 0-32,0 0 32,0 0 32,-18-20-32,18 20-32,-20 0 64,1 0-224,-20 0-609,0 20-1024,-1-20-2179</inkml:trace>
  <inkml:trace contextRef="#ctx0" brushRef="#br0" timeOffset="24946.42">736 8966 4548,'21'0'96,"-1"0"769,-20 0 96,19 0-225,1 0 289,0 0-480,0 0 159,19 0 97,-19-20-96,0 20-97,19 0-159,2 0-193,-21 0 193,19 0-161,1-19 160,19 19-288,-19 0-31,20 0-33,-20-21 64,19 21 0,0 0-32,20-20 0,-18 20 0,18 0 32,0 0-31,1-19-65,-1 19 0,-19-20 32,19 20 32,1-20-32,-1 20-32,20-20 32,-19 20-64,-1-20 32,0 20 32,1 0-64,-1 0 0,-19-19 32,-1 19 1,21 0-1,-20 0 0,19 0-64,-20 0 96,21 0-64,-1 0-32,0 0 32,2 0 0,-2-20 0,-20 20-32,20 0 32,1 0 32,-20 0-64,19 0 32,1 0 0,-21 0 0,20 0-64,0 0 96,-18-20-64,18 20 32,0 0 0,0 0-32,1-20 32,-21 20 0,21 0 32,-20 0-64,19 0 32,0 0 64,0-20-96,-18 20 64,18 0-64,0 0 97,-20 0-65,41 0 0,-21-20-32,0 20 32,1 0 32,0 0-32,-1-19-32,-19 19 64,39 0-32,-40-21-32,21 21 32,-1 0 0,-19 0 0,19 0-32,-19 0 0,0 0 0,-1 0 32,0 0-32,-19 0-224,-20 0-481,20 21-961,-40-21-1825,20 19-4997</inkml:trace>
  <inkml:trace contextRef="#ctx0" brushRef="#br0" timeOffset="26090.49">915 9800 3138,'20'0'161,"0"0"1056,-1 19 224,1-19-1056,1 0 255,-1 0 129,0 0 160,19 0 0,1 0 224,-21 0-769,41 0 97,-21 0 31,2 0-128,18 0-63,20 0-97,-19 0-192,20 0 256,-1 0-128,-20 0 65,20 0-129,2 0 0,-2 0 32,0-19-64,1 19-32,-1 0 32,20 0 0,-19 0 32,-1 0 0,20 0 32,-19 0-32,-1 0 65,-19 0-65,-1 0-32,21 0 0,-1 0 0,-20 0 0,22-20-64,-2 20 128,0 0-96,0-19 32,1 19 0,-1 0 32,0-21-64,-18 21 32,18 0-32,0-20 32,0 20-64,1-19 33,-1 19 31,0-20 0,-18 20 0,38 0-64,-40-20 64,20 20-64,1-20 32,-21 20 32,21 0-32,-20-20-32,-1 20 64,20 0-32,-19 0 0,20 0 0,-21 0 32,20-20-64,0 20 32,2 0 0,-2 0 0,0 0 32,1 0 32,-21 0-96,20 0 64,0 0-32,2 0 32,-2 0-31,0 0-33,-19 0 32,19 0-32,0 0 0,0 0 32,2-19-32,-22 19-32,20 0-97,-39 0-575,0 0-770,0 19-1857,-20-19-4196</inkml:trace>
  <inkml:trace contextRef="#ctx0" brushRef="#br0" timeOffset="27792.58">836 10773 2049,'0'0'961,"20"20"-192,-20-20 512,0 0-832,20 0 223,-20 0-63,19 0-33,1 0 161,0 0-128,-20 0-33,20 0-31,19 0-97,-18 0-95,-1 0-97,0 0-96,19 0 32,-19 0 32,19 0 97,-19 0-65,20 0-192,-1 0 32,-18 0 0,19 0 0,-1 0-64,1 20 32,-1-20-32,1 0 32,19 0 0,-18 0 97,-2 0 31,21 0-64,-21 0-32,21 0 0,0 0 32,-20 0 32,19 0-31,-20 0-65,1 0 0,-1 0 0,22-20-64,-22 20 0,21 0 128,-21 0-32,21 0 0,-20-20-64,0 20 0,19 0 0,-19 0 32,19 0-32,-20 0-32,2 0 64,-1 0-32,-1 0-32,-19 0-32,20 0 64,-1 0-64,-19-20 449,21 20-449,-2 0 32,1 0 0,-1 0 0,1 0 0,-1-20 32,1 20-32,0 0 0,0 0 32,0 0-64,-21 0 32,21 0 0,-1-20 32,1 20-64,1 0 64,-2 0-32,1 0 0,-21 0 32,21-19-32,-1 19 0,-19 0 32,20 0 32,-19 0-64,18 0 0,1 0 0,-20-20 0,19 20 0,1 0 0,-1 0 32,2 0-32,-2 0 32,1-21 0,-1 21-64,1 0 64,0 0-32,-21 0 0,21 0 0,0-19 0,0 19 0,0 0 0,19 0 0,-20 0 0,1 0 0,1 0 32,-2 0 0,1 0-32,-1 0 0,1 0 64,-1 0-32,2-20 0,-1 20 0,-1 0-32,1 0 32,-1 0 0,1 0-64,-1 0 32,2 0 32,-2 0 0,21 0-32,-21 0 0,1 0 32,-1-19-32,2 19 32,-1 0-32,-1 0 0,20 0 0,-19 0 32,-1 0-32,2 0 0,-1-21 32,-1 21-32,21 0 0,-21 0 0,1-20 32,0 20-64,0 0 96,-1 0-32,1 0 32,-1 0-64,1 0 32,-1 0-32,2 0 33,-1 0-33,-1 0 32,-19 0 0,20 0-32,-21 0 0,21 0 0,-20 0 32,20 0 0,-20 0-32,0 0 0,0 0 0,-1 0 64,-19 0-128,20 20 64,-20-20-161,20 0-799,-20 0-1987,0 0-4773</inkml:trace>
  <inkml:trace contextRef="#ctx0" brushRef="#br0" timeOffset="29308.67">5918 7815 1153,'0'0'1185,"0"0"-320,0 0-65,0 0 65,0 0 0,0-21-96,0 21-161,0 0 1,-19 0-33,19 0 33,0 0 64,0 0-129,0 0-63,0 0-97,0 0-96,0 0-32,0 0-224,0 0 33,0 0-33,19 0 224,-19 0 320,0 0 1,20 0 63,-20 0-191,20 0-129,0 0-64,-1 0 1,2 0-65,19 0-32,-20 0-32,19 0 32,-19 0-64,20 0 0,-21 0-63,21 0 31,-20 0-32,20 0 0,-20 0 32,20 21-128,-21-21 128,1 0-128,0 0-257,0 19-608,-20-19-1569,19 0-3235</inkml:trace>
  <inkml:trace contextRef="#ctx0" brushRef="#br0" timeOffset="30742.75">5780 7854 480,'0'0'641,"0"0"255,0 0 65,0 0-96,0-20-128,0 20 128,0 0-97,0 0 97,0 0 32,0 0-128,0 0-161,0 0 1,0 0-289,0 0 97,20 0 31,-20 0-64,0 0 193,0 0 64,20 0-65,-1 0-159,-19 0-65,20 0 64,-20 0-31,20-19-129,0 19-32,-20 0-32,19 0-128,-19 0 32,20 0 0,0 0-31,-20 0 31,20 0 0,-1 0 32,-19 0-32,21 0 0,-21-21 32,20 21-32,0 0 32,-20 0-64,20 0 65,-20 0-33,19 0 0,-19 0-64,20 0-32,-20 0 32,20 0-32,-20 0 96,20 0-192,-20 0 128,20 0 0,-20 0 0,19 0-64,1 0 64,-20 0-96,0 0 128,20 0-64,-20 0 32,20 0-32,-1 0 64,-19 0-64,21 0 0,-21 0 0,20 0-32,-20 0 64,20 0-64,-20 0 96,20 0-32,-20 0-32,19 21 0,-19-21 0,20 0 64,-20 0-128,0 0 96,20 0-32,-20 0 0,0 0 0,20 0 32,-20 0 0,0 0-32,19 0-64,-19 0 96,0 0 0,20 0-32,-20 0-64,0 0 128,20 0-64,-20 0 0,0 0-96,0 0 384,20 0-192,-20 0-32,0 0-32,20 0-32,-20-21-32,0 21 193,0 0-257,0 0 96,20 0 32,-20 0 64,0 21-192,0-21 64,0 0-321,0 0-544,0 0-1409,0 19-4068</inkml:trace>
  <inkml:trace contextRef="#ctx0" brushRef="#br0" timeOffset="32999.88">14457 10317 3395,'0'-21'1089,"0"21"1121,0 0 0,0-20-320,0 20-97,0 0-415,0 0-129,0 20-352,0 1 96,0 18-64,0 1 192,0 19-225,0 1-95,19-1-384,-19 20-129,0 1-128,0 0-32,0-21 192,0-19 1,20 0-65,-20-20-64,0-1-32,0-19-32,0 20-95,0-20 31,0 0 32,0 0-256,0-20-353,0 20-512,0-19-865,0-1-832,-20-1-6343</inkml:trace>
  <inkml:trace contextRef="#ctx0" brushRef="#br0" timeOffset="34173.95">15488 10317 4260,'0'-21'1185,"0"21"1313,20 0-224,-20 0-416,0 0-192,0 0-97,0 21-320,0 18 32,0 1-160,0 19 65,0-19-322,0 39-351,0-19-65,0 19-288,0-19 33,-20-1-33,20 1 0,0 0 0,0-21 32,0-19 0,-20-20-95,20 20-1,0-20-96,0 0-32,0 0-97,0-20-351,20 20-641,-20-20-833,0 1-1217,0 19-8712</inkml:trace>
  <inkml:trace contextRef="#ctx0" brushRef="#br0" timeOffset="35151.01">16362 10375 928,'0'-19'2082,"0"19"-160,0-20-288,0 20-161,0 0-128,0 0-192,0 0-160,0-19-96,0 19-192,0 0-96,-19 0-193,19 19 192,-20-19-63,20 20 0,-20-20-33,-1 19 65,1 2 63,1 18 97,-1-19 0,0 20-1,0 0-223,0-1-1,20 1-191,-19-1-65,19 21-128,0-20 64,19 0-224,-19-20 160,20 19-160,0-19 32,0 0 0,-20 0 96,39-1-160,-19-19 32,1 0-128,19 0-32,-21-19 128,21 19-32,-20-40-65,19 20 161,-19-19 0,19-1 0,-19 0 0,0-19-32,1-1 129,-1-19-194,-1 19 129,-19 20-32,0-20-32,0 41 64,-19-20 33,-1 18-97,-21 21 32,21-20 32,-19 20-97,19 0 33,0 0-512,1 20-705,-1-20-1346,20 21-7334</inkml:trace>
  <inkml:trace contextRef="#ctx0" brushRef="#br0" timeOffset="36261.07">17315 10435 5797,'0'-39'1602,"0"39"1184,0-21-768,0 21-128,19 0-385,-19 0-448,0 0-64,0 21 32,20-1-160,-20 19 32,21 1-32,-21 19-97,0 1-191,0 0-65,0-1-223,0 1-129,0 19 32,-21-20-128,21-18 32,0-2-32,-20 1 128,20-20-95,0-20-33,0 0 192,0 0-128,0 0-96,0 0-96,0-20-224,0 20-225,0-20-480,0 0-576,20 0-577,-20 20-2723</inkml:trace>
  <inkml:trace contextRef="#ctx0" brushRef="#br0" timeOffset="37166.11">18268 10416 6277,'0'-20'1346,"20"20"1312,-20 0-288,0 0-608,0 0-128,0 20-385,20-1-160,-20 21-96,0 20 160,19 0 0,-19-2-448,0 2-33,0 0-223,0-1-97,0 1-192,0-21 64,0 2-127,0-22 31,0 1 0,0 0-128,0-20 0,20 0-128,-20-20-417,0 0-288,20 20-736,-20-19-577,0-1-1602,20-1-11146</inkml:trace>
  <inkml:trace contextRef="#ctx0" brushRef="#br0" timeOffset="37903.15">19222 10416 6470,'0'-20'1089,"0"-1"1409,0 2-448,0 19-545,0 0-191,0 0-418,0 0-319,-20 0 32,-1 19 63,1 22 129,0-2 32,1 21 32,-21-1-33,20 1-383,0 0-129,20-21-192,-19 21-32,38-40-64,1-1 0,0 1-32,20-20-32,-1 0-384,22 0-353,-2-20 1,-20-19 223,1 19 161,-20 0 95,19-20 257,-39 1 32,20-21 32,-20 0-32,-20 21 193,20-21-1,-20 21 96,1-2-96,-21 22 193,20-1-129,1 1-160,-1 19-32,20-21-128,-20 21-481,20 0-1088,20 0-2467</inkml:trace>
  <inkml:trace contextRef="#ctx0" brushRef="#br0" timeOffset="38642.21">20115 10356 7110,'0'-20'1313,"0"20"1634,0 0-352,0 0-321,0 0-865,0 20-480,0-1 192,0 41 0,0-20-128,0 20-128,0 0-160,0-2-161,0 2-159,0-20-97,-20 20-128,20-21 96,0 1-128,0-1 0,0 2-96,-20-2 0,20-19-64,0 0-320,0-20-321,0 0-576,0 0-480,0-20-610,20 20-2593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05:42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14542 6236 5733,'0'-21'1858,"0"21"96,20 0-321,-20-18-320,0 18-384,0 0-160,0 0 128,0 18 128,0 3-289,-20 19-127,20 0-129,-21 19 1,1-18-161,20-2-64,-19 21-127,0-21-65,19 0-417,-22 2 674,22-2-257,0-19-32,-19 20-64,19-20 0,0 0-449,0-1-159,0-19-385,0 20-449,19-20-608,-19 0-1089</inkml:trace>
  <inkml:trace contextRef="#ctx0" brushRef="#br0" timeOffset="322.01">14899 6177 6758,'0'-20'2082,"0"20"-801,0 20 481,0 0-545,-20 19-288,20 1-32,-21 0-161,2 19-159,-1 1-289,1-1-96,-2-18 33,1 17-225,20-17 96,-19-2-64,-1 1 0,20-20-192,-21 20-225,21-21-287,0 1-610,-19-20-960,19 0-2210</inkml:trace>
  <inkml:trace contextRef="#ctx0" brushRef="#br0" timeOffset="546.03">14463 6515 11691,'-22'0'32,"22"0"768,22 0 450,-3 0 479,0 0-704,22 0-705,-2 0-255,2 0-33,-3 0-129,1 0-703,2 0-1795,-22 0-4708</inkml:trace>
  <inkml:trace contextRef="#ctx0" brushRef="#br0" timeOffset="908.05">15058 6336 9929,'0'-20'865,"19"20"864,0 0 481,3-19-480,17 19 32,1-21-545,-1 21-288,40-20-417,-19 20-352,20-20 161,-1 20-65,-20 0-352,1 0 288,0 0-640,-22 0-1,3 0-1056,-2 0 416,-18 0-801,-1 0-833,-20 0-2401</inkml:trace>
  <inkml:trace contextRef="#ctx0" brushRef="#br0" timeOffset="1159.06">15593 6276 6502,'-20'21'64,"20"-21"2883,0 19-1090,-19 1 1,-1 19-449,-1-19-512,2 20-192,-1-20-225,1 19-287,-2 2-193,1-22-33,20 1 1,-19-1-224,19-19-609,0 21-960,19-21-1635</inkml:trace>
  <inkml:trace contextRef="#ctx0" brushRef="#br0" timeOffset="1598.09">15970 6355 10794,'0'0'1281,"0"0"673,20 0-545,1-19 225,-1 19-449,18-20-416,3 20-353,-2-19 64,21 19-287,0 0-225,-2-21 224,-17 21-256,19 0 0,-21 0-289,1 0-672,-20 0 289,-1 0-770,0 0-992,3 0-2723</inkml:trace>
  <inkml:trace contextRef="#ctx0" brushRef="#br0" timeOffset="1837.1">16387 6316 5797,'-19'20'1922,"-1"-20"96,20 19 320,-21-19-480,21 20-289,-19 21-512,-1-22-288,1 1-64,-2 19-321,21-18-320,-20 18 0,1-19-96,-1-1-512,-1 22-866,21-21-1633</inkml:trace>
  <inkml:trace contextRef="#ctx0" brushRef="#br0" timeOffset="2524.14">16844 6435 8039,'0'-19'0,"0"19"1922,0 0-224,0 0-353,-19 19-993,19 1 193,-21 19 95,21-18 33,-20 18-129,1 0-287,0 2-129,19-2-64,-22 1-32,3 0-32,19-20 64,0-20-32,0 19 64,0-19 160,-19 0 225,19-19-353,0-1-160,19 0 96,-19-20-64,19 1 0,-19-1-32,41-20 32,-22 0-64,22 1 64,-22-1-96,20 21 64,2 0-64,-2-2 32,-20 21 64,22 20 128,-22-21 96,0 21-64,3 21 0,-3-1-32,1 0 97,-20 20-65,0-1 0,-20-19 0,1 21-32,-3-2 96,-16-20-32,-3 1-384,2-20 609,-1 21-513,1-21 0,0 0-161,18 0-447,1 0-578,20 0-1825</inkml:trace>
  <inkml:trace contextRef="#ctx0" brushRef="#br0" timeOffset="2977.17">17618 6297 10666,'0'0'1057,"0"-21"1729,-20 21-1473,-20 0-95,1 21 127,0-21-448,-21 19-193,0 1-31,21 19-64,-21-19 31,41 1-768,-3-2 384,3 1-192,19-1-224,0 1 64,19 1 96,3 18 96,16 0-32,3-18-416,-2 19 192,2-21-128,-3 21-129,-18-20 737,1 20-480,-21-21 385,0 1-161,-21 0 448,1-20 225,1 20 256,-22-20-96,-17 20-225,17-20-384,3 0-63,-22 0-514,19 20 418,2-20-1251,20 0-1888,-3 0-3621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02T12:06:12.6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2166 6266 1697,'0'-20'609,"0"20"768,0 0 353,0 0-705,0 0 96,0 0-353,0 0-223,0 0 63,0 0-383,0 0 223,0 0 1,0 20 31,0-20 0,0 0-63,0 19-97,0-19 97,0 20-1,0 1-192,0-21 32,0 19-95,0 1 31,0 0 32,0-1-128,0 2 64,0-1-32,0-1 32,0 1-95,0 1-1,0-2-32,0 1 32,0-1-32,0 22 0,0-22 32,0 1-64,0 0 96,0-1 32,0 2-64,0-1 32,0-1 0,0 1-32,0 20 64,0-20-64,0-1 1,0 1-33,0 20 0,0-20-32,0 0 32,0 20-32,0-20 64,20 19-64,-20-19 0,0 0-64,0 19 128,0-19-64,0 20 0,0-20 0,0 0 0,0 20-64,0-21 128,0 21-64,0-20-128,0 20 31,20-1-63,-20 1 64,0-20 96,0 19 0,0-18 0,0-2 0,0 21 0,0-20 0,0 0 0,0 0 0,0-1 0,0 22 0,0-22 0,0 1 0,0 19-32,0-18 32,0 18-32,0-19 96,0 20-64,0-20 0,0-1 0,0 22 32,0-22 32,0 1-64,0-1 0,0-19-32,0 20 32,0 20 0,0-20 0,0 0 0,0 20 0,0-20 0,0 19 0,0-18 0,0 18 32,0 0-64,0 1 96,0-20-96,-20 20 32,20-20 0,20 19 32,-20-19-32,-20 20 0,20-20 0,0-1 0,0 22-32,0-22 0,0 1 64,0 20-32,0 0-32,0-21-32,0 21 64,0-20-32,0 19 32,0-19 0,0 20-32,0-20 0,0 20 32,0-20 0,0 0 0,0 19 0,0-19-32,0 0 0,0 0 0,0 19-96,0-18 96,0 18-96,0-19 32,0 20-64,0-1 224,0-19-128,0 20 64,0-1 0,0-19 0,0 20 0,0-20 0,0 20 0,0-20 0,0 19 0,0-19 0,0 0 0,0 20-32,0-21 32,0 1-65,0 20 1,20-20 32,-20-1 32,0 2 0,0 18 0,-20-19 0,20 0 0,20 0 32,-20 0-32,0 0 0,0-1 0,0 1 0,0 1 0,0-2 0,0-19 32,0 20-64,0-1 32,0 22 0,0-22 0,0 1 0,0 0 32,0 0-32,0 0 0,0 0 0,0-1 0,0-19 0,0 20 0,0 1-32,0-2-96,0 1 96,0-1 32,0 2 32,0-1-64,0-1 64,0 1-32,0 0 0,0 0 0,0 0 0,0-20 0,0 20 0,0-20 0,0 19 0,0 1 0,0-20-32,0 21 64,0-21-32,0 19-32,0 1 32,0-1 0,0-19 0,0 21-32,0-1 64,0-20-64,0 19 96,0-19-128,0 0 96,0 20-32,0-20 32,0 0-64,0 0 0,0 0-32,0 0-64,0 0-352,0 0-1058,0 0-1665,0 0-5860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02T12:01:30.3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5720 9145 512,'0'0'1569,"0"-20"-63,0 20 192,0 0-225,0-20 160,0 20-63,0 0-257,0-20-64,0 20-64,0 0-95,0-20-130,0 20 1,0 0-160,0 0-32,0 0-161,0 0-191,0 0 63,0 0 1,0 40 63,0-20 33,0 19-97,0 2 129,0-22-193,0 21 1,19 0-257,-19-1 32,0-19-96,0 20 0,0-20 0,0 19-96,0-18 64,0-2 32,0 1-96,0-20 0,0 19 0,0-19-256,0 0-160,0 0-193,0 0-416,0 0-96,0 0-544,0-19-802,0 19-3490</inkml:trace>
  <inkml:trace contextRef="#ctx0" brushRef="#br0" timeOffset="548.03">5739 9105 9480,'-19'-40'737,"19"21"1601,0-1-416,19 0-737,2 0-160,-1 0-512,0 0-97,0 20-31,19-19-33,1 38-96,-21 1 32,21 0-63,-20 0-65,-1 20-160,-19-1 160,0-19 32,0 20 257,-19-1-97,-1-18 128,-20-2-127,1-19-97,-1 20-128,21-20-64,-1 0-64,0 0-32,0 0-512,20 0-321,0-20-641,20 20-768,-20 0-2530</inkml:trace>
  <inkml:trace contextRef="#ctx0" brushRef="#br0" timeOffset="933.05">6038 9244 10505,'0'0'1346,"0"20"608,20-20-321,-20 40-608,0-21-96,0 1-481,20 20-191,-20 0-289,0-21 96,0 22-64,0-22 96,-20 1-32,20-20 288,0 0 289,-20 0-97,20 0-63,0-20-65,0 1-64,0-2-63,0 1-97,20 1 64,0-21 32,-1 20-63,1 20-65,0-20-160,20 20 64,-21 0-128,1 0-64,0 0-609,-20 0-544,20 0-417,-20 0-1377,0 0-4740</inkml:trace>
  <inkml:trace contextRef="#ctx0" brushRef="#br0" timeOffset="1498.08">6713 8748 13292,'0'-20'673,"0"20"2081,-20 0-1344,0 0-481,20 0-289,-20 0-255,1 0-97,-1 0-192,0 0-64,0 0 32,20 20 32,-20-20-96,20 20 32,0-20-64,0 39 96,0-19 32,0 20 0,0-1-64,0 21 0,0 0-32,0-1-384,-20 20 736,20 1-320,0-20-128,-20 19 96,0-39 0,0 20 32,20-21 64,-20 1-32,1-1 321,19-19-65,-20 20-32,20-40-31,0 20-161,0-20 64,0 0 128,20 0-160,-1 0-96,1 0 0,0 0 0,0 0-64,0-20-512,0 20-257,20 0-832,-40 0-802,20 0-4611</inkml:trace>
  <inkml:trace contextRef="#ctx0" brushRef="#br0" timeOffset="2239.12">7050 8966 9737,'0'-39'1345,"-20"18"1794,20 21-1377,-20 0-353,0 21-224,1-2-384,-1 21-129,0 0 161,0 19 32,1 1-128,-1 19-33,0-19-383,20-1-65,0 1-128,0-21-96,0 2 0,20-2-96,0-20-416,-1-19-417,1 21-448,0-21-161,0 0-672,-1 0-2082,-19 0-8967</inkml:trace>
  <inkml:trace contextRef="#ctx0" brushRef="#br0" timeOffset="2542.14">7070 9164 9833,'0'-19'1249,"0"19"1922,20 0-1441,-20 19-193,20 1-416,-20 20-224,20-20-449,0 20 257,0-20-385,-1-1-63,-19 1-161,20 0-32,0 0-128,-20 0-545,20-20-352,-20 0-544,19 0-865,-19 0-2595</inkml:trace>
  <inkml:trace contextRef="#ctx0" brushRef="#br0" timeOffset="2757.15">7408 9105 11050,'-40'20'1185,"21"0"1345,-22 19-640,21-18-609,-19 18-95,-1 1-290,1-1-223,19 1-353,0-20-320,0 0 0,0 0-128,20-20-576,0 0-706,0 0-960,20 0-2659</inkml:trace>
  <inkml:trace contextRef="#ctx0" brushRef="#br0" timeOffset="2984.17">7428 9423 10922,'0'19'2114,"0"1"-160,0 1 128,-20-2-705,0 1-192,0-1-576,-20 2-481,20-1-64,0-1-160,0-19-417,1 20-768,19-20-1506,0-20-4387</inkml:trace>
  <inkml:trace contextRef="#ctx0" brushRef="#br0" timeOffset="3418.19">7627 9164 9705,'0'0'1793,"0"0"802,0 0-1090,0 0-352,19 20-320,-19 1-192,20-2-129,0 1-127,-20 0-257,20 0-128,-1 0-289,-19-1-671,20 1-1122,0 0-2531</inkml:trace>
  <inkml:trace contextRef="#ctx0" brushRef="#br0" timeOffset="3650.2">7924 9205 4900,'-20'19'9193,"1"21"-7688,-1-20 641,-1 39-736,-19-19 95,1 19-96,-1 21-320,1-20-416,-1-1-385,1 1-288,18 0-160,1-21-480,0-20-738,20 2-992,0-21-2851</inkml:trace>
  <inkml:trace contextRef="#ctx0" brushRef="#br0" timeOffset="4249.24">7983 8966 8423,'20'-20'1218,"0"20"2177,0 20-1441,0 0-321,-20 20-255,19 19-353,1 1-417,-20 0-63,0 19-449,0 0-32,-20 0 0,1-19 128,-1 0-64,0-1 385,-20-19-417,40-20-64,-19 0-96,-1-20-385,20 0-704,0 0-673,0-20-1152,20-20-3685</inkml:trace>
  <inkml:trace contextRef="#ctx0" brushRef="#br0" timeOffset="4496.25">8242 9304 6149,'0'0'7303,"19"0"-5669,1 0 576,0 0-1121,19-20-160,-19 20-513,21 0-448,-21-20 0,19 20-512,-19 0-577,-20 0-1186,0 0-3106</inkml:trace>
  <inkml:trace contextRef="#ctx0" brushRef="#br0" timeOffset="4670.26">8242 9403 10762,'0'20'2370,"0"-20"160,0 0-320,19 0-832,1-20-449,20 20-353,-21 0-256,21 0-223,-19 0-33,18 0-865,-19 0-1505,0 0-5318</inkml:trace>
  <inkml:trace contextRef="#ctx0" brushRef="#br0" timeOffset="5332.3">8937 8966 7623,'-21'-39'1473,"1"39"2211,20 0-1827,-20 0-319,1 19-161,-1 21-416,0 0 160,-19 19 64,19 1-288,0 19-96,-19 1-225,19-1-287,20-20-161,0 1-64,0 0-32,20-21-160,-1-19-673,1 0-480,20-20-609,-21 20-1057,21-20-4484</inkml:trace>
  <inkml:trace contextRef="#ctx0" brushRef="#br0" timeOffset="5828.33">8976 9403 10762,'-19'-20'1505,"19"0"1410,-20 0-1442,20-19-256,0-1-384,20 0-288,-1 21-225,1-22 32,0 22 33,20-1-161,-21 0-32,21 20 32,-20 20-128,-1 0-64,1 19 0,-20 1 33,0 0-97,-20 0 32,1-1-33,-1 1 66,-20-20-1,1 0 64,19-1-96,-20-19 64,21 0-96,-1 0-257,20 0-159,0-19-289,0 19-448,0-20-512,20 20-1635,-1-20-6085</inkml:trace>
  <inkml:trace contextRef="#ctx0" brushRef="#br0" timeOffset="6134.35">9254 9462 11530,'-19'21'1698,"19"-21"961,-20 19-1122,0 1-224,-1-1-352,1 2-641,1-1-223,-1-1-97,20-19-289,0 0-608,-20 0-864,20 0-2083,20 0-5765</inkml:trace>
  <inkml:trace contextRef="#ctx0" brushRef="#br0" timeOffset="6525.37">9413 9403 12619,'0'-40'737,"0"20"1345,19-19-1089,-19 19 0,21-20-192,19 20-385,-20 1-128,-1 19 193,1 0-289,-20 0-64,20 19 96,-20 21-160,0-20-64,-20 19 129,20 1-33,-39-20-96,19 20 96,0-21 0,-21 1-64,22-20 64,-1 0-160,0 0-32,20 0-321,-20-20-351,20 20-578,0-19-896,20-1-2370</inkml:trace>
  <inkml:trace contextRef="#ctx0" brushRef="#br0" timeOffset="6851.39">9690 8927 13773,'41'0'896,"-21"19"1763,-20 1-1058,20 20-287,-20 0 127,0 19-544,0 0-353,-20 1-95,0 20-225,-21-1-64,22-20 0,-21 21-32,1-40-96,-1 19-64,20-39-416,20 20-737,-19-40-865,19 0-1505,0 0-11660</inkml:trace>
  <inkml:trace contextRef="#ctx0" brushRef="#br0" timeOffset="7509.42">10128 9403 8423,'-20'-20'1186,"20"0"1728,0 20-864,20-20-801,-20 0-31,19 1-642,1-1-31,20 20-1,-21 0-63,-19 0-289,21 20 64,-21-20-64,0 39-64,0-19 1,0 0 159,-21 0-128,2 19 32,-21-39 0,20 20-64,1-20-64,-1 0-64,20 0-128,-20 0-416,20-20-225,0 20-512,20-19-993,0-1-2050</inkml:trace>
  <inkml:trace contextRef="#ctx0" brushRef="#br0" timeOffset="7806.44">10386 9264 10986,'19'0'1922,"-19"20"288,20 0-1217,-20-1 64,0 1-64,0 0-481,0 0-256,0 20-63,0-21-161,-20 1-32,20-20 64,0 21 32,-19-21 64,19-21-64,0 1 0,0 20 224,0-19 33,19-1 31,-19 0-288,20 0 32,0 0-64,0 0-64,0 20-32,0-19-96,0 19-512,0 0-674,0-20-1280,0 20-7367</inkml:trace>
  <inkml:trace contextRef="#ctx0" brushRef="#br0" timeOffset="8588.49">11001 9026 2882,'0'-20'4356,"0"0"-1761,0 20 288,-20 0-834,20 0-447,-20 0-545,20 20-96,-19 0-96,-1 19-129,0 1 193,0 19-96,0 1-96,20 0-161,-19-21-351,19 21-161,0-20-96,0-1-97,19-18-415,1 18-353,0-39-416,0 19-481,0-19-1281,-20 0-4324</inkml:trace>
  <inkml:trace contextRef="#ctx0" brushRef="#br0" timeOffset="8944.51">11081 9145 8808,'0'0'1762,"0"0"1184,20 19-1248,-20 1-257,0 1-352,20-2-96,-1 1-192,1 20-224,0-20-161,0-1-128,-1 1-96,1 0-256,0 0-160,-20 0-481,20 0-352,-20-20-608,0 19-898,21-19-2850</inkml:trace>
  <inkml:trace contextRef="#ctx0" brushRef="#br0" timeOffset="9175.52">11379 9145 10890,'-20'0'1633,"0"19"1090,0 1-1025,-20 1-545,20 18 64,-20 1-384,1-1-161,19-19-127,-19 20-385,19-20-96,0 0-96,20-1-64,0-19-705,0 0-544,0 0-929,0 0-2018,20 0-7592</inkml:trace>
  <inkml:trace contextRef="#ctx0" brushRef="#br0" timeOffset="9380.53">11379 9483 12427,'-20'39'865,"20"-20"1505,-20 2-416,0-1-897,-20-1-224,20-19-673,0 20-160,0-20-224,20 0-673,0 0-897,0 0-2273,0-20-8616</inkml:trace>
  <inkml:trace contextRef="#ctx0" brushRef="#br0" timeOffset="9754.54">11597 9164 12395,'0'20'673,"0"-20"1569,0 21-801,20-2-127,-20 1-161,20 0-609,-20 0-256,20 0-159,-1-1-129,-19 1-289,20-20-864,0 20-961,-20 0-2210,20-20-7559</inkml:trace>
  <inkml:trace contextRef="#ctx0" brushRef="#br0" timeOffset="9987.57">11915 9184 11851,'-20'21'2626,"0"-2"-896,-19 1 192,18 20-641,-19-1 416,1 21-255,-21-1-225,21 1-288,-20 0-641,18 19 129,-18-39-321,39 19-96,0-38-257,0 18-543,0-39-1218,20 19-929,0-19-2786</inkml:trace>
  <inkml:trace contextRef="#ctx0" brushRef="#br0" timeOffset="10594.6">11994 9006 7046,'39'0'1281,"-19"0"2307,-20 0-1634,20 20 128,1 19-545,-1 1-416,-20 19-544,0 1 255,0 0-383,-20 19-129,-1-19-192,1 0 64,0-2 161,-19-17-97,19-2-96,0-19-160,20 0 0,-19-20-448,19 0-513,0 0-480,19-20-706,-19 0-2497</inkml:trace>
  <inkml:trace contextRef="#ctx0" brushRef="#br0" timeOffset="10848.62">12272 9304 13260,'19'0'1377,"-19"0"1122,20 0-1122,0 0-448,1 0-256,18 0-449,-19 0-128,0-20-128,0 20-609,0 0-640,-1 0-1698,-19 0-3875</inkml:trace>
  <inkml:trace contextRef="#ctx0" brushRef="#br0" timeOffset="11022.63">12291 9383 704,'-19'20'12268,"19"-20"-10346,0 0 576,0 0-1249,0 0-256,19 0-288,1-20-193,0 20-223,21 0-257,-22 0-161,21 0-1280,-20 0-1762,0 0-11499</inkml:trace>
  <inkml:trace contextRef="#ctx0" brushRef="#br0" timeOffset="11667.66">12828 9065 7142,'0'-19'1570,"0"-1"1216,-20 20-63,20 0-1122,-20 0-63,0 20-417,0-1-416,1 21 31,-1 0 65,0 20-32,0-1-97,1-19-255,19 19-225,0-19-128,0-1-32,0 2 32,19-22-128,1 20-224,0-39-449,0 21-576,-1-21-385,1 20-928,-20-20-3140</inkml:trace>
  <inkml:trace contextRef="#ctx0" brushRef="#br0" timeOffset="12188.69">12947 9145 9993,'0'0'1666,"0"19"1152,0 1-928,0 1-449,0-2-320,-19 21-256,19-20-64,0 0-321,0-1-191,0 1-193,0 0-96,0 0 64,0 0-128,0-20-641,0 20-384,0-20-448,0 19-962,0-19-3106</inkml:trace>
  <inkml:trace contextRef="#ctx0" brushRef="#br0" timeOffset="12412.71">13066 9502 8199,'0'20'2018,"0"-1"1217,-20 2-704,20-1-834,-20-1-223,1 1-610,-1 0-415,0-20-161,20 20-288,-20-20 0,20 0-320,-19 0-449,19 0-608,0 0-1346,0 0-2049</inkml:trace>
  <inkml:trace contextRef="#ctx0" brushRef="#br0" timeOffset="12891.73">13265 9184 6021,'19'-20'2627,"-19"20"-97,0 0 385,0 0-1698,0 20-160,0 1 32,-19-2-128,19 21 0,0-20-160,0 19-33,-20-19-191,20 20-385,0-20-32,0 0-96,0-1-96,0 1-96,0-20-480,0 0-289,0 21-641,0-21-512,0 0-1537,0 0-5125</inkml:trace>
  <inkml:trace contextRef="#ctx0" brushRef="#br0" timeOffset="13210.75">13444 9105 8840,'20'0'1762,"-20"0"672,19 20 96,-19 19-1024,0-19 63,0 20-256,0 20-352,0-21-160,-19 1-320,-1 20-161,0-21-192,-21 1-64,22-1-160,19 2-513,-20-22-736,20 1-929,0-20-2979</inkml:trace>
  <inkml:trace contextRef="#ctx0" brushRef="#br0" timeOffset="14528.83">13503 8728 4580,'0'-20'1537,"0"20"1218,0 0-801,20-20-481,-20 20-128,0 0-256,20 0-128,-1 0-64,1 0-32,0-20-192,0 20-161,-1 0-31,1 20-161,-20-20-128,21 20 0,-21 0 129,0 0-33,0 0 160,0 19-224,0 1 97,0-1-97,0 2-64,0-2-192,0 21 128,0-21-32,0 1 0,0 0-64,-21 20 32,21-21-32,0 1 0,0 19 0,0-19 0,0 0 32,0-1 0,0 1 32,0-1 1,0 2-1,0-22-64,0 21 32,0-20-64,0 20 64,-20-21-32,20 1 64,0 1-32,0-2-64,0 1 0,0-1 32,0 2 0,0-1-32,0-20-64,0 19 96,0-19-65,0 20-31,0-20 64,0 20-32,0-20-32,0 0 0,20 0 32,-20 0 0,0 0 32,0 20 0,0-20-32,0 0 128,0 0-32,0 0 32,-20 0-32,20 0 32,-19 0-32,-1 0 0,20 0 256,-40 0-31,21-20 191,-1 20-64,0 0-384,20 0 65,-20 0-226,20 0-511,0 0-1282,0 0-2306,0 0-11499</inkml:trace>
  <inkml:trace contextRef="#ctx0" brushRef="#br0" timeOffset="15721.89">13880 9323 5637,'-20'0'6438,"20"0"-4388,0 0 576,0 0-1152,20 0-129,-20 0-512,20 0-321,20 0-191,-20 0-161,0 0-96,19-19-160,-19 19-737,0 0-480,0 0-1186,-20 0-2690</inkml:trace>
  <inkml:trace contextRef="#ctx0" brushRef="#br0" timeOffset="15885.9">13880 9423 5829,'0'0'6566,"20"0"-4452,-1 0 449,2 0-1378,19 0-320,-20 0-289,19 0-416,1 0-128,-1 0-448,-19 0-1762,0 0-5766</inkml:trace>
  <inkml:trace contextRef="#ctx0" brushRef="#br0" timeOffset="17216.98">2046 10773 7014,'0'20'3459,"0"-20"-480,0 0-801,0 0-416,21 0-513,-1 0-288,0 0-480,19 0-65,-19 0-384,20 0-64,-20 0 96,-1 0-448,1 20-481,-20-20-609,0 0-1024,20 0-2050</inkml:trace>
  <inkml:trace contextRef="#ctx0" brushRef="#br0" timeOffset="17396.99">2107 10892 7366,'0'0'2563,"0"0"95,0 0-63,0 0-641,20 20-609,-1-20-448,1 0-321,20 0-415,-20 0-33,19 0-385,1 0-832,0 0-1089,0 0-3523</inkml:trace>
  <inkml:trace contextRef="#ctx0" brushRef="#br0" timeOffset="17825">2702 10773 10570,'0'0'960,"0"0"1026,0 0 96,0 0-801,0 0-704,0 40 352,0-21-64,0 21-129,0 0-31,0 20-321,0-21-255,0 21 31,0-1-160,0-19-128,0-1-161,0-18-223,0-1 95,0-1-255,0-19-449,0 20-417,0-20-960,0 0-1378,0-20-5893</inkml:trace>
  <inkml:trace contextRef="#ctx0" brushRef="#br0" timeOffset="18144.03">2682 10793 9192,'0'-60'481,"0"21"864,20-2 641,0 22-225,0-1-543,19 1-257,-19-2-417,0 21 1,21 21 127,-22-2-159,1 1-65,0 20-31,-20-1-65,0 1-32,0 0 32,0-1-31,-20-19 63,20 0-256,-20 20 32,1-21-31,-2-19-161,1 21-33,0-21-383,0 20-481,20-20-256,0 0-1281,0 0-1826,20-20-7431</inkml:trace>
  <inkml:trace contextRef="#ctx0" brushRef="#br0" timeOffset="18479.05">3000 10931 9737,'20'60'224,"-20"-40"1730,19 0 64,-19 0-481,0 0-256,20 19-736,-20-19-289,0 0-64,0 0 0,0-20-95,0 20 191,0-20 256,0-20-127,0 20-161,0 0 0,0-20 0,0 0-31,0 0-97,0 1-32,0-1 0,20 0 32,0 0-160,-20 20 0,21-20-64,-2 20 64,1-20 96,-20 20-480,20 0-641,0 0-705,-20 0-1793,0 0-7464</inkml:trace>
  <inkml:trace contextRef="#ctx0" brushRef="#br0" timeOffset="19012.08">3675 10396 16431,'0'-21'513,"0"21"544,-19 0 0,19 0-129,-21 0-255,1 0-321,0 0-256,0 0-31,1 0 31,-1 21-128,0-21 0,0 0-32,20 20 31,-19-20-63,19 19 0,-20 1 32,20 20-64,0 0 192,0-1-96,-20 21-288,20 0 32,0 19-161,-20-20 65,20 21 96,0-20 159,-19-1 129,19 1 64,-21-21 1,21 21-33,-20-20 32,0-1 160,20 1-32,-20-20-64,20 19 32,0-19 0,0 0-63,0-20 31,20 20-32,0-20 160,0 0 0,1 0-32,-2 0-95,21 0-97,-20 0-129,-1 0-479,1 0-865,0 0-1794,-20 0-10667</inkml:trace>
  <inkml:trace contextRef="#ctx0" brushRef="#br0" timeOffset="20443.16">3914 10694 10025,'0'-20'1217,"-21"-1"1474,21 21-673,-20 0-609,0 0-448,1 21-256,-1-1-161,20-1-160,-20 41 97,0-20 159,1 19-31,-1 0-129,20 1-159,0 0-257,0-20-32,20-1-96,-20 1 32,19-20-385,1-1-672,0 2-64,0-21-448,-1 0-1154,1-21-3587</inkml:trace>
  <inkml:trace contextRef="#ctx0" brushRef="#br0" timeOffset="20688.18">3993 10793 8520,'20'0'3651,"-20"0"-2690,0 20 1153,19-20-448,-19 19-481,20 21-256,0-20-289,-20 0-256,20 20-159,0-20-129,-1-1-32,1 21-416,0-20-385,-20-20-769,21 20-832,-21-20-2050,19 0-6725</inkml:trace>
  <inkml:trace contextRef="#ctx0" brushRef="#br0" timeOffset="20890.18">4231 10852 9609,'-39'0'1857,"39"0"770,-21 0-609,1 20-673,-19 0-64,19 19-544,0-18-225,0 18-191,20-19-193,-20 0-128,20 0 0,0 0-320,0-20-609,0 20-801,20-20-1409,0-20-4804</inkml:trace>
  <inkml:trace contextRef="#ctx0" brushRef="#br0" timeOffset="21072.2">4291 11071 11434,'-20'59'641,"20"-39"1665,-20 0-512,0 19-97,0-39-768,1 21-672,19-1-225,-21-20-193,21 0-543,0 0-1250,0-20-1313,21-1-6182</inkml:trace>
  <inkml:trace contextRef="#ctx0" brushRef="#br0" timeOffset="21325.21">4470 10852 13516,'19'20'289,"-19"-20"800,0 20 320,0-20-224,20 20-448,-20-1-673,20-19 0,-20 21-288,20-21-961,-1 20-1506,-19-20-3619</inkml:trace>
  <inkml:trace contextRef="#ctx0" brushRef="#br0" timeOffset="21557.23">4708 10872 4676,'-21'40'8040,"1"-21"-6599,-19 2 385,19 18-353,0 21-128,-19-20-288,-1-1-256,20-19-224,1 20-385,-1 0-192,-1-20 32,1-1-288,20-19-385,0 0-352,0 0-705,0 0-576,0 0-1697,20-19-7240</inkml:trace>
  <inkml:trace contextRef="#ctx0" brushRef="#br0" timeOffset="21804.24">4827 10614 4708,'39'20'9609,"-39"-1"-8296,20 2 481,-20 18 0,0 21-129,0-20-223,-20 19-546,0 0-351,1 21-225,-21-20-192,1 19-31,19-39-33,-21 20-257,21-41-511,1 1-994,19 0-704,0-20-3364</inkml:trace>
  <inkml:trace contextRef="#ctx0" brushRef="#br0" timeOffset="22325.27">5164 10892 9256,'-20'0'2306,"20"0"577,0 0-449,20 0-768,0 0-545,-1 0-288,1 0-160,1 0-129,19 0-128,-21 0-287,21 0-97,-20 0-193,-1 0-511,-19 0-641,20 20-449,-20-20-1089,-20 0-3715</inkml:trace>
  <inkml:trace contextRef="#ctx0" brushRef="#br0" timeOffset="22506.28">5164 10991 9160,'0'0'2050,"0"0"384,0 0-480,20 0-608,-1 0-386,1 0-287,21 0-128,-21 0-385,19 0-160,1 0 32,-21 0-449,21 0-544,-20 0-1056,-1 0-2275</inkml:trace>
  <inkml:trace contextRef="#ctx0" brushRef="#br0" timeOffset="22824.3">5739 10674 11851,'0'-21'1473,"0"21"1186,-19 0-1122,-1 21-224,0-1-224,0-1-256,1 41-160,-1-20 31,-20 19-63,20 0-32,1 1-129,-1 0-352,20-1-128,0-19-32,0 0-640,20-21-578,-1 2-447,1-21-802,20 0-3714</inkml:trace>
  <inkml:trace contextRef="#ctx0" brushRef="#br0" timeOffset="23316.33">5997 11051 12748,'0'40'1441,"0"-21"705,-19 1-448,19 0-129,-20 0-288,0 19-768,0-18-449,20-21-32,0 20-545,0-20-640,0 19-865,0-19-2306</inkml:trace>
  <inkml:trace contextRef="#ctx0" brushRef="#br0" timeOffset="23642.35">6157 11091 10698,'20'-60'608,"-1"1"1698,1 18-800,0 2-161,19-1 64,2 20-480,-21 1-160,0 19-192,-1 0 31,-19 19-191,0 1-65,0 0-160,-19 20-32,-1 0-64,0-1-64,-21 1-64,2 0 96,19-20-160,-19-1-128,19 1-320,0-20-193,20 0-416,-20 0-673,20 0-1665,20-20-5574</inkml:trace>
  <inkml:trace contextRef="#ctx0" brushRef="#br0" timeOffset="23941.36">6514 10634 14701,'40'19'833,"-20"2"1473,-20-1-704,20 19 63,-20 21-63,0-1-417,-20 1-352,-20 19-321,0-19-191,0 19-193,1-19-64,19-20-64,-19-1-224,19-19-609,20-20-929,0 0-1185,0 0-2722</inkml:trace>
  <inkml:trace contextRef="#ctx0" brushRef="#br0" timeOffset="24946.42">6594 10296 7014,'0'-20'1217,"0"20"1250,0-19-481,20 19-417,0 0-96,-1 0-544,-19 0-192,20 0-481,-20 19 481,20 1-193,-20 1-127,0 18 31,20 21-31,-20-1-65,0 1 64,0 19-223,0 1 63,0 19-160,19-20 0,-19 1-64,0-1-96,20 0 96,-20 1-32,20-20 0,-20-1-96,20-19 96,-20-1-96,21 1 160,-21 0-64,0-21 0,0 2 32,-21-1-32,1-20 64,0 19 64,0-19-128,1 0 32,-1 0 32,0 0 32,-19-19-32,39 19-64,-20 0 0,20 0-96,-20-20-576,20 20-514,20-21-1024,-20 21-3651</inkml:trace>
  <inkml:trace contextRef="#ctx0" brushRef="#br0" timeOffset="25382.45">6951 10972 448,'0'-20'10346,"0"20"-8296,0 0 1025,20 0-1250,-1 0-191,1 0-673,20 0-32,-20 0-257,20-21-95,0 21-257,-1 0-224,1 0-64,-20-19-64,-1 19-320,1 0-641,0 0-288,-20 0-385,0 0-672,0 0-3075</inkml:trace>
  <inkml:trace contextRef="#ctx0" brushRef="#br0" timeOffset="25598.46">7170 10813 10762,'-20'0'1633,"20"19"1026,-20-19-577,20 20-545,0 20-127,-20-20-450,20 20-255,0-20-385,0 19-191,0-19-129,0 0-609,0 0-608,0-20-897,0 20-2883</inkml:trace>
  <inkml:trace contextRef="#ctx0" brushRef="#br0" timeOffset="33716.92">5820 10852 384,'0'0'2466,"0"0"-640,0 0 256,0-20-737,0 20-320,0 0-128,0 0-32,0 0-193,0 0 161,0 0-64,0 0-64,0 0-65,0 0-63,0 0-129,0 0-192,0 0-95,-20 0 159,20 20-32,0-20 32,0 0-95,-20 0-1,20 20-96,0-20 32,-20 0-32,20 20 0,0-20-64,-21 0 33,21 20-1,0-20 0,-19 19-32,19 2 128,0-21-128,0 20 32,0-20-32,0 19 0,-20-19 0,20 0 0,0 20-64,0-20 64,0 20 97,0-20-225,0 0 224,0 20-64,0-20-96,20 20 96,-20-20-32,0 20-64,0-20 0,0 0 0,19 19 64,-19-19 32,0 0-160,0 0 96,0 20 0,0-20-32,21 0 0,-21 0 32,0 0-64,0 0 32,0 0-64,20 0 160,-20 0-128,0 0 64,0 0 32,20 0-160,-20 0 192,0 0-64,20 0 32,-20 0-64,0 0 0,0 0 0,0 0 96,19 0-96,-19-20 0,0 20 0,0 0 0,20 0-32,-20 0 32,0-19-32,0 19 96,0 0-64,0 0 0,0 0-32,20-20 64,-20 20 0,0 0-128,0-20 192,0 20-192,0 0 192,0-20-192,20 20 160,-20 0-64,0-20 0,0 20 0,0 0 0,0 0 0,0 0-32,0-20 64,19 20-32,-19 0 0,0 0 0,0 0 0,0 0-32,0-19 64,0 19-32,0 0-32,0 0 96,0-20-64,0 20-32,0 0 32,0 0 64,0-21-96,0 21 32,0 0 32,0 0-64,0-19 0,0 19 64,0 0-32,-19 0 32,19-20-32,0 20 0,0 0 32,0 0-64,0-20 64,-20 20 0,20 0-32,-20-20 65,20 20-33,-20 0-96,20-20 128,0 20-64,-19 0-449,19 0-1248,0 0-4677</inkml:trace>
  <inkml:trace contextRef="#ctx0" brushRef="#br0" timeOffset="35562.03">7586 10753 8776,'-20'-20'352,"20"0"1506,0 20 192,0 20-993,0-20-256,0 20 31,0 20-95,0-20-192,0 19-161,0 1-128,0 20-96,0-21-96,0 21 0,0-20-64,0 19 0,0-39-64,0 19 161,0-18-130,0-21 98,0 0 63,0 0-64,0-21 32,0 2-96,0-1 32,0-20-64,0 20 128,0-19-224,0-21 128,20 1-96,-20-1-193,21 0-223,-1 1-161,-20-20 193,19 38 224,1 2 192,20-1 32,-40 20 160,19 20 160,1 0 32,0 0 129,-20 41-97,0-22-96,0 20-64,-20 2 97,0-2-161,1 21-32,-1-21-96,0-19 96,-19 20-96,19-20 64,-1-1-32,1 2-160,0-21-288,20 0-545,0 0-833,0 0-2658,0 0-5894</inkml:trace>
  <inkml:trace contextRef="#ctx0" brushRef="#br0" timeOffset="35923.05">7865 10872 9641,'0'40'768,"0"-21"193,0 2 929,0-1-320,0-1-321,0 1-577,0 20-287,0-20-193,20 0-64,-20-20 0,0 19-64,0-19 32,0 0 129,0 0 31,0-19-192,0-1-32,0 0 128,0 0-64,0 0 160,0 0 97,19 1-129,-19-1 0,20-1 64,0 2-31,0-1-97,19 20 0,-19-20-96,0 20-32,19 0-64,-19 0-192,-20-20-545,20 20-768,1 0-1538,-21 20-4773</inkml:trace>
  <inkml:trace contextRef="#ctx0" brushRef="#br0" timeOffset="36756.1">8500 10257 5509,'0'-20'3683,"0"0"-1184,0 20 319,-20-20-1344,20 20-193,-20-20-416,0 20-417,1 0-64,-1 0-63,20 0-193,-21 0 0,1 0-96,20 0 0,-20 20-32,20-20 32,0 20 96,-19 20 96,19-21-31,0 22 63,0-2-32,0 21 0,0-21-96,19 41-128,-19-20 96,0-2 33,-19 22-33,19 0-64,-20-1-32,0-19 96,20-1-96,-20 21 64,1-21-64,-1 0-32,20 1 96,-20-20-32,0 19-96,20-19 160,-19 0-128,19-20-32,0-20 128,0 19-64,19-19 32,1 0 96,0 0-96,0 0 0,19-19 32,-19 19-64,0-20 0,-1 0 0,1 20-416,0 0-673,-20-20-513,21 20-1537,-1 0-9865</inkml:trace>
  <inkml:trace contextRef="#ctx0" brushRef="#br0" timeOffset="37410.12">8797 10634 7142,'0'-20'1378,"-19"20"1088,19-19-64,-20 19-960,0 0-289,0 19-192,20 1-353,-39-1 65,19 22-97,-1 18 33,1 1 64,20-21-225,-19 21-160,19 0-96,0-1-224,0-19 160,19-20-224,1 19 64,1-39-512,-1 20-65,-20-20-672,20 0-641,-1 0-1537,1 0-4068</inkml:trace>
  <inkml:trace contextRef="#ctx0" brushRef="#br0" timeOffset="37677.15">8837 10753 6502,'20'-20'3811,"-20"20"-1985,0 0 544,0 20-928,19-20-33,-19 40-544,20-20-161,0-1-223,-20 21-129,21-20-192,-21 0-96,20-1 33,-1 22-65,-19-22-353,20 1-512,-20-20-608,20 20-705,0-20-2018,-20 0-5477</inkml:trace>
  <inkml:trace contextRef="#ctx0" brushRef="#br0" timeOffset="37895.15">9115 10773 9673,'-40'0'640,"21"0"1731,-1 20-418,0 0-768,0-1 65,-19 1-514,19 20-223,-1-20-225,1-1-96,20 2-160,0-1-32,-20-1-224,20 1-481,20-20-992,-20 0-1314,20 0-3235</inkml:trace>
  <inkml:trace contextRef="#ctx0" brushRef="#br0" timeOffset="38083.17">9095 10991 9096,'0'40'993,"-20"-20"1089,1 0 64,-1 0-673,0-1 129,0 1-961,0 0-449,1-20-192,-1 20-32,20-20-417,0 0-1184,0 0-1506,20-20-3043</inkml:trace>
  <inkml:trace contextRef="#ctx0" brushRef="#br0" timeOffset="38365.18">9254 10832 10762,'0'0'480,"0"0"1410,20 0-449,-20 20-288,20 0-416,-20 0-224,20 0-321,-1-20-160,-19 19-96,20 2-769,0-21-1121,-20 0-2082,20 20-6276</inkml:trace>
  <inkml:trace contextRef="#ctx0" brushRef="#br0" timeOffset="38612.19">9532 10813 11050,'-19'19'961,"-1"1"1537,0 20-896,-21-20-289,22 20-96,-21 19-224,20-19-256,-19 0-257,-1-1-127,20 1-257,1-1-64,-1-18-96,0-1 32,20-1-417,0-19-352,0 0-512,0 0-320,20 0-1378,-20-19-3876</inkml:trace>
  <inkml:trace contextRef="#ctx0" brushRef="#br0" timeOffset="38909.21">9611 10634 12427,'40'0'545,"-20"0"1857,-20 19-640,19 2-353,-19 18 129,0 1-321,-19 0-320,19 19-161,-40 1-95,20 0-289,-19 19-160,19-20-32,-19 1-95,19-21-65,0 2-65,0-2-607,20-19-1122,0 0-448,0-20-2595</inkml:trace>
  <inkml:trace contextRef="#ctx0" brushRef="#br0" timeOffset="39459.25">9810 10912 9384,'0'0'1698,"-20"0"736,40 0-63,-20 0-962,20 0-160,0 0-480,-1 0-225,21 0-223,0-20-65,0 20-192,-20 0-32,0-20-160,0 20-449,-1 0-544,-19 0-448,0 20-737,0-20-2051</inkml:trace>
  <inkml:trace contextRef="#ctx0" brushRef="#br0" timeOffset="39634.25">9869 11011 3267,'-19'20'3395,"-1"-20"-769,20 0 1,20 0-673,-20 0-97,19 0-928,1 0-448,20 0-257,-20-20-128,20 20-64,-20 0-128,20 0-545,-21 0-864,1 0-1890,-20 0-7207</inkml:trace>
  <inkml:trace contextRef="#ctx0" brushRef="#br0" timeOffset="39973.28">10525 10614 12107,'0'-19'352,"-20"19"2115,0 19-994,0 1-448,0-1 32,0 22-288,-19-2-65,19 21 1,0-1-32,-19 1-225,19 0 97,20-21-97,-20 21-384,20-21-32,20 1-64,0-20-320,-1 0-737,1-1-128,0 2-1026,0-21-1824,-1 0-8874</inkml:trace>
  <inkml:trace contextRef="#ctx0" brushRef="#br0" timeOffset="40291.3">10644 10773 11627,'0'-20'1217,"0"20"1409,0 0-384,0 0-993,0 20 1,-20 20-321,20-21-1,-20 21-319,20-20-193,-19 19-127,19 2-129,0-22-32,0 21-64,-20-20-96,20 20-384,0-21-577,0 1-417,20 0-255,-20-20-898,0 0-2177,19 0-5029</inkml:trace>
  <inkml:trace contextRef="#ctx0" brushRef="#br0" timeOffset="40501.31">10762 11110 8840,'0'40'2562,"-19"-40"193,19 20-801,-20 0-321,0-1-480,0 22-192,1-41-448,-1 19-129,0 1-288,0 0-64,20-20-160,0 0-448,0 0-706,0 0-928,0-20-1986,20 20-8294</inkml:trace>
  <inkml:trace contextRef="#ctx0" brushRef="#br0" timeOffset="40805.33">11001 10852 12972,'0'-20'993,"0"20"1281,0 20-577,0 0-191,0 0-513,-20 0-32,0-1-289,20 22-159,0-22-257,-19 21-32,19-20-160,-20 0 32,20 0-128,0-1-64,0 1-320,0-20-481,0 0-128,20 20-256,-20-20-449,0 0-864,0 0-2499</inkml:trace>
  <inkml:trace contextRef="#ctx0" brushRef="#br0" timeOffset="41082.34">11219 10634 12235,'20'0'897,"0"19"1505,-20 2-736,0 18-1,0 1-31,0 0-257,0 19-288,-20-19-192,0 20-384,-19-1-65,19 1-288,-19-1-64,-1 1-64,20-20-96,1-1-801,-2-19-896,21 0-802,0-20-3202</inkml:trace>
  <inkml:trace contextRef="#ctx0" brushRef="#br0" timeOffset="42305.41">11339 10257 5797,'20'-20'3363,"0"20"-1633,-1 0 768,-19-20-1153,20 20-191,-20 0-482,20 20-319,-20-20-65,0 20 160,0-20 65,0 39-97,0-18 97,0 18-97,0 1-160,0-1 0,0 1 65,0 0-161,0-1 96,0 2-96,0-2 32,0 1-95,0-1-33,0 21 32,0-20 0,0-1-96,0 1 64,0 20-96,0-21 96,0 1-64,0 0 96,0-1-96,0 1 32,0 0 0,0 0-32,0-20 0,0 19 64,0-19-96,0 20 96,0-21-64,-20 21 0,20-20-64,0 0 160,0 19-128,0-18 96,0-21-224,0 20 320,0-1-224,0 1 64,0-20-64,0 19 0,0-19-32,0 0 96,0 0 32,0 21 32,0-21-96,0 0 0,0 0 96,0 0-32,-20 0 0,20 0 32,0 0-96,0 0 160,-19 20-192,19-20 128,-20 0 64,0 0-32,0 0 65,1 0 95,-2 19 192,-19-19-95,20 0-161,1 0-160,-1 0 64,20 0-288,0 0-769,0-19-769,0 19-864,20-20-4613</inkml:trace>
  <inkml:trace contextRef="#ctx0" brushRef="#br0" timeOffset="43153.46">11379 10217 224,'0'0'1665,"0"0"-383,0 0-418,0 0 65,0 0 256,0 0-128,0 0 64,0 0-128,0 0 128,0 0-192,0 0 0,-20 0-128,20 0-64,0 0-65,0 0-159,0 0-65,-20 0 1,20 0-65,-20 0-224,20 0-64,-19 0 0,-2 0-128,21 0 32,-20 0-224,20 20-641,0-20-1281,0 0-3363</inkml:trace>
  <inkml:trace contextRef="#ctx0" brushRef="#br0" timeOffset="46062.63">11736 10872 10409,'-20'0'1506,"20"0"1409,0 0-801,0 0-737,20 0-64,-1 0-416,1 0-160,0 0-225,21 0-128,-2 0-159,-19 0-193,0-20-321,19 20-768,-19 0-704,0 0-609,0 0-3012</inkml:trace>
  <inkml:trace contextRef="#ctx0" brushRef="#br0" timeOffset="46236.64">11795 11011 12203,'0'20'1313,"0"-20"1538,20 0-1057,1 0-641,-2 0-352,21 0-385,-20-20-384,19 20 64,1 0-737,-20 0-1184,19 0-3140</inkml:trace>
  <inkml:trace contextRef="#ctx0" brushRef="#br0" timeOffset="47305.7">2087 12441 2786,'0'20'8424,"0"-20"-6662,0 0 832,0 0-832,0 0-257,0 19-448,20-19-192,0 0-448,-1 0-65,1 0-96,20 0-256,-20-19 32,-1 19-128,21 0-480,-20 0-546,-1 0-351,-19 0-513,21 0-2082,-21 0-3491</inkml:trace>
  <inkml:trace contextRef="#ctx0" brushRef="#br0" timeOffset="47485.71">2146 12580 9673,'0'19'3395,"0"-19"-1569,0 0 672,20 21-1057,-20-21-256,20 0-224,0 0-416,0 0-289,-1 0-192,1 0-192,20-21-1441,-21 21-1827,22 0-13291</inkml:trace>
  <inkml:trace contextRef="#ctx0" brushRef="#br0" timeOffset="49319.82">3219 12222 3042,'0'-20'1378,"-20"1"1248,20-1-288,0 20-256,-20-21-480,20 21-97,0 0-288,0 0-288,0 0-320,0 0-513,0 21 320,20-1 1,-20-1-33,0 21 33,0-20-193,0 20 32,0-21-96,20 2-32,-20-1-96,0-1 0,0 20 0,0-18 0,0-1-192,0-1-256,0 1-321,0 0-512,0-20-513,19 0-928,-19 0-2147</inkml:trace>
  <inkml:trace contextRef="#ctx0" brushRef="#br0" timeOffset="49652.84">3199 12163 7591,'0'-40'800,"0"20"1346,0 1-736,20 19 31,-1-20-384,1 20-64,0 0-448,19 0-65,-19 0 33,0 20-161,0-20 64,1 19-159,-21 1 191,0-1-64,0 2 33,-21-1-193,1-1 128,0 1-192,0-20 1,-19 20-97,19-20-64,0 0-225,1 0-191,19 0-673,0 0-705,0 0-1857,19 0-2403</inkml:trace>
  <inkml:trace contextRef="#ctx0" brushRef="#br0" timeOffset="50030.86">3595 12420 10409,'-20'0'1538,"1"0"31,19-19 481,-20 19-1025,20-20-64,0 1-577,0-1-63,0-1-33,20 2-128,-1 19-32,1-20 65,-20 20-161,20 0 192,0 20-128,1-20 96,-21 19-128,0 2 128,0-1-32,0-1 97,0 1-161,-21-20 0,1 19-128,0-19 0,0 21-545,1-21-384,-1 0-704,0 0-1634,0 0-5061</inkml:trace>
  <inkml:trace contextRef="#ctx0" brushRef="#br0" timeOffset="50379.88">3219 12580 3235,'-40'19'7751,"40"2"-6566,-20-21 1025,20 0-480,20 0-33,0 0-544,0 0-160,19 0-128,20-21-224,1 21-129,20-19-191,-21-1-97,0 0-320,1 20 352,-20-20-160,0 20-288,0 0-417,-21 0-608,1 0-64,-20 0-513,0 0-832,20 0-2915</inkml:trace>
  <inkml:trace contextRef="#ctx0" brushRef="#br0" timeOffset="50884.91">3477 12838 10441,'-20'20'609,"20"-20"2370,0-20-1218,0 20-832,0 0-160,0-20-353,20 20-159,-20 0-65,19-20 32,1 20 0,20 0-128,-21 20-64,1-20 65,0 20-65,-20 0 32,20-1 128,-20 2-128,0-2 128,-20 1-160,0 0 64,0 20-64,1-20 32,-1-1-32,0 1 64,-19-20 321,19 20 127,20 0-95,-20-20-257,20 20 0,0-20 289,20 0 63,0-20-288,-1 20-64,1 0-95,0 0-97,19-20 96,-19 20-224,0 0-513,21-20-1089,-22 20-1024,1 0-3909</inkml:trace>
  <inkml:trace contextRef="#ctx0" brushRef="#br0" timeOffset="51456.94">4310 12540 9256,'0'0'1538,"0"0"928,0 0-608,20 0-417,-20 0-192,20 0-320,19 0-96,1 0-160,-19 0-417,18 0-224,1 0-32,-1 0 0,-19 0-577,0 0-255,0 0-642,-20 0-448,20 20-1217,-20-20-2594</inkml:trace>
  <inkml:trace contextRef="#ctx0" brushRef="#br0" timeOffset="51666.95">4549 12461 9769,'0'-20'2082,"0"20"640,0 0-1312,-20 0-1,20 20-544,0-1-193,0 1-95,0 0-129,-20 0-223,20 0-129,0 0-96,0-1-289,0 2-511,0-21-1090,0 20-2178</inkml:trace>
  <inkml:trace contextRef="#ctx0" brushRef="#br0" timeOffset="52317.99">5343 12242 7431,'-20'-20'1697,"20"0"1218,0 20-833,0 0-352,0 0-1026,0 20-127,0 0-129,0 0-63,20 0 63,-20 0-96,0-1-63,0 2-129,0 18-64,0-19-32,0 20-96,0-20-160,0-1-289,0 21-127,0-40-578,20 20-863,-20-20-1603,0 0-3331</inkml:trace>
  <inkml:trace contextRef="#ctx0" brushRef="#br0" timeOffset="52637.01">5343 12163 6758,'20'-40'801,"-20"20"2177,19 20-1024,21-19-416,-20 19-225,-1 0-512,1 0-32,1 19-257,19-19 33,-40 39-321,19-18 192,-19-1 33,0 19-225,0-19 160,-19 0-288,-1 0 64,0 0-96,-1-20-64,1 19 32,1-19-32,-1 0-96,20 0-224,-20 0-224,0 0-481,20 0-769,0 0-1185,0 0-3555</inkml:trace>
  <inkml:trace contextRef="#ctx0" brushRef="#br0" timeOffset="52986.03">5700 12342 10057,'0'0'1922,"0"0"897,-20 0-1154,20 0-416,0 20-416,0-1-224,-20 1-161,20-1-224,-19 2-224,19-1 0,0-1 0,0 1-576,0-20-577,0 20-961,0-20-2018,19 0-7047</inkml:trace>
  <inkml:trace contextRef="#ctx0" brushRef="#br0" timeOffset="53339.05">5284 12620 11530,'-20'20'929,"0"-20"1826,20 0-993,0 0-385,20 0-192,0 0-320,19 0 256,1 0-416,19-20 31,0 20-191,2-21-193,18 2-96,-20 19 97,0 0-225,-18-20-32,-1 20-96,-1 0-192,1 0-417,-21 20-512,-19-20-320,0 19-65,0-19-768,0 21-2242</inkml:trace>
  <inkml:trace contextRef="#ctx0" brushRef="#br0" timeOffset="53926.08">5502 12858 10794,'-41'0'1057,"41"0"1954,-19 0-1058,19-20-639,0 20-321,0-20-321,0 20-31,19 0-97,1-20-159,1 20 63,19 0-160,-21 0-31,1 0-97,0 0-96,0 20 0,0-20 0,-20 20 32,0 0-32,0-20-32,0 19-96,-20 2-32,20-2-64,-20 1-96,-20 0 31,21-1 65,-1 2 32,0-1 96,-1-1 32,1 1 32,1 0 96,19-20 0,0 20 289,0-20-65,19 0 0,1 0 1,1 0 127,19-20-224,-1 20-31,1-20 127,-1 20-96,1 0-128,-20-20 1,20 20-194,-20 20-639,0-20-994,0 0-1056,-20 20-2147</inkml:trace>
  <inkml:trace contextRef="#ctx0" brushRef="#br0" timeOffset="66543.8">6474 12580 4676,'0'0'1441,"-20"0"1634,20 0-608,0-20-353,0 20-417,20 0-352,-20 0-224,20 0-224,-20 0-96,20 0 0,0 0-225,0 0-159,20 0-65,-20 0-64,19 0-224,-19-20 33,20 20-162,-1-20-127,-19 20-352,0 0-609,1 0 384,-21 0-320,19 0-320,-19 20-385,-19 0-608,19-20-897,-21 20-2979</inkml:trace>
  <inkml:trace contextRef="#ctx0" brushRef="#br0" timeOffset="66774.81">6614 12679 8039,'-20'19'1538,"0"-19"1472,20 0-351,0 0-801,20 0-449,-20 21-256,20-21-96,0 0-192,19 0-160,1 0-193,-1 0-192,1-21-224,0 21 1,0-19-33,-1 19-961,-19-20-993,20 20-1057,-21 0-8039</inkml:trace>
  <inkml:trace contextRef="#ctx0" brushRef="#br0" timeOffset="68270.89">7865 12222 4388,'0'-20'1121,"0"1"1377,0 19 577,0-20-993,20 20-224,-20 0-385,0 0-640,0 20 128,0-1-160,0 1-193,0 0-223,0 20 383,0-20-383,0 20-225,0-40-32,0 20-288,0-1 416,0 1-320,-20-1-32,20 2-449,0-1-159,0-20-353,0 19-417,0-19-480,0 0-1569,0 20-3395</inkml:trace>
  <inkml:trace contextRef="#ctx0" brushRef="#br0" timeOffset="68544.92">7686 12560 4099,'-20'20'5926,"20"-1"-4421,-20-19 1474,40 21-929,-20-21-320,20 0-545,19 0-288,1 0-193,-1-21-159,22 2-33,-22 19-223,21-20-161,-1 0-96,-19 20 64,-1-20-480,-19 20-513,1 0-192,-1 0-513,-20 0-576,0 20-1698,0-20-7014</inkml:trace>
  <inkml:trace contextRef="#ctx0" brushRef="#br0" timeOffset="69044.93">7844 12778 9833,'-20'0'672,"20"0"2724,-20 0-1250,20 0-897,0 0-256,20-20-321,-20 20-159,20 0-65,21 0 1,-22 0-97,1 0 32,20 0-127,-21 0-193,1 20 32,-20-20-64,20 20 32,-20 0 0,0 0-32,-20 0-32,0 20-64,1-21 160,-21 1-320,20 0 128,-19 20 192,18-20-160,-19 19 128,21 1-32,-1-20 32,0 0 192,20-1 97,0-19 415,40 0-159,-21 0-321,21 0-64,20-19 33,-20-1 95,19 20-128,-19-20-128,-20 20-192,19 0-577,-19 0-1280,1 0-1314,-1 0-9417</inkml:trace>
  <inkml:trace contextRef="#ctx0" brushRef="#br1" timeOffset="72914.17">14595 6762 2370,'0'20'4164,"0"0"-4132,0 0 961,0-1-321,0 1 1,0 1 160,0 18-385,20-19-128,-20 20 65,0-1-65,0 1-96,0 0-128,0 20 65,0-1-1,0 0-64,0 1-64,0-1 32,0 1-32,0-1-32,0 1 32,0 0 0,0-1 32,0 20 0,0-19 256,0 20-127,0 0 95,0-2-96,-20 2 0,20-1 0,-20 20-31,20-19-65,-20 0 128,20-1-128,-19 1 0,19 19 64,-20-20 0,20 0 33,-20 1-97,20 19 32,-20-20 128,1 1-224,19 19-32,-21-19 192,21-1-160,-20 1 64,20 19-128,0-19 96,0 19-32,-20-20 32,20 0-32,0 0 33,0 21 31,0-21 0,0 20 0,0-19-64,0 19 0,0-19 0,0 19 0,0 0-32,0-19 32,0 19 0,0 0-32,-20 0 32,20-19 0,0 19 0,0 0 32,0-19 32,0 19-32,-19 21 0,19-21 0,0 0 65,-20 1-33,20-21-96,0 20 96,0-19-96,0 19 64,0-20 32,0-19-64,0 0 32,0-2-64,0 2 64,-20 20 64,20-20-192,0 18 128,0-18-32,0 0 96,0-1 0,-20 1-128,20 0 97,0-21-65,0 21 32,0-21-64,-20 21 32,20-20 64,0 20 0,0-21-32,-19 1-32,19-1-32,0 2 96,-20-22-96,20 1-32,0 0 64,0-1-64,-20-19 0,20 21 96,0-21-128,0 0-32,0 20-192,20-20-257,-20 0-128,0-20-576,0 20-2402,0-21-8232</inkml:trace>
  <inkml:trace contextRef="#ctx0" brushRef="#br2" timeOffset="82840.73">15409 7259 224,'-20'0'2114,"20"0"320,0 0-320,0 0 96,0 0-704,0 0-225,0 0-224,20 0 256,-20 0-192,20 19-128,-20 1-96,19 0-160,1 0-193,0 0 33,0 0-289,1-1-128,-2 1-96,-19-20-32,20 21-160,0-21-384,0 19-578,-20-19-575,19 0-1250,-19 0-2402</inkml:trace>
  <inkml:trace contextRef="#ctx0" brushRef="#br2" timeOffset="83297.75">15846 7219 5317,'0'0'1057,"-20"0"1441,20 0-608,-20 19-225,1 2-191,-2-2-449,1 1-225,0 20 33,0-20-256,-19 0-321,19-1-160,0 1-160,20 1 32,-19-21-416,19 19-802,0-19-992,0 0-1633,0 0-5574</inkml:trace>
  <inkml:trace contextRef="#ctx0" brushRef="#br2" timeOffset="83889.79">15608 7457 288,'0'0'1473,"0"0"193,0-19-33,0 19 33,0 0-1,0 0 33,0 0-64,0 0-289,0 0-320,0 19 64,0 1 32,0 0-288,-20 20 160,20-1-193,0-19-31,0 20-96,-20 19-33,20-19-319,0-1 63,-20 2 0,20-22-95,0 1-161,0 0 0,0-20-32,0 0-128,0 0-256,0 0-673,0 0-320,0 0-865,20 0-2819</inkml:trace>
  <inkml:trace contextRef="#ctx0" brushRef="#br2" timeOffset="86795.96">14993 7953 320,'0'0'1729,"0"0"-127,0 0 192,0 0-385,0 0 160,0 0-191,0 0-770,0 0 417,0 0 257,19 0-225,1 0-32,0 0-1,0 0-127,-1 0-256,21 0-65,-20 0-223,-1 0-1,21 0-64,-20 0 65,1 0-161,18 0-32,-19 0 96,20-19-160,-1 19-64,-19 0 33,19 0 31,1 0-32,-20 0-64,20 19 64,0-19-32,-20 0 0,19 0-32,1 0 0,-21 0 128,21 0-192,1 0 320,-2 0-416,1 0 352,-1 0-96,21 0-64,-21 0 64,2 0-128,18 0 160,-19 0-31,-1 0 95,21-19-256,-21 19 160,22 0-32,-2 0 32,0-20 0,0 20 0,2 0 0,-22 0-32,21 0 32,-21-20 0,1 20-64,-20 0 32,-1 0-96,1 0 64,1 0-64,-21 0-384,0 0-289,0 0-223,0 0-610,-21 0-1345,1-20-4356</inkml:trace>
  <inkml:trace contextRef="#ctx0" brushRef="#br2" timeOffset="87737.01">16084 7219 384,'0'0'3555,"0"0"-2530,0 0 1089,0 19-512,0-19 127,0 21-447,-19-21-161,19 19-160,0 1-97,0 0-191,0 0-96,0 20-97,0-21-128,0 22-127,0-22-97,0 21 32,0-21-96,19 2 64,-19 18-64,0-19-32,0 20 64,0-20-256,0-1 608,0 22-191,0-22-193,0 20 128,0 2-128,0-22 32,20 21-32,-20 0 0,0-1 64,0 2-32,0-22 1,0 20 31,0 2 64,-20-2 32,20 1-64,0-20 128,0 19-95,0 2-33,0-2 64,0 0-32,0 1 0,0 0-96,-19 0 97,19-1-65,0 2-64,0-2 64,0 0 32,19 21 64,-19-20 33,0 0 31,0-1-96,0 1-32,0-1-64,0 2 64,0-2-64,0 1 65,0 19-193,0-19 64,0 0-32,0-1 0,0 1 0,0-20 32,0 0-32,0-20-32,0 0 0,0 0-385,0 0-512,0-20-736,0 0-1154,20-20-5829</inkml:trace>
  <inkml:trace contextRef="#ctx0" brushRef="#br2" timeOffset="88345.05">16422 7457 2754,'19'-19'2242,"-19"19"353,0-21-449,0 21-289,0 0-127,0 0-481,0 0-384,0 0 32,0 21-192,0-2-97,0 21 1,0-21-161,0 21 1,0-20-193,0 20-32,0-20-160,-19 0-32,19-1 64,0-19-128,0 20-160,0 1-288,0-21-321,0 0-320,0 0-417,19 0-992,-19 0-1346,0 0-5316</inkml:trace>
  <inkml:trace contextRef="#ctx0" brushRef="#br2" timeOffset="88656.07">16441 7457 3619,'-19'-40'1505,"19"1"1282,19 19-865,-19 0-385,20 0-159,0 0-353,0 20-289,-1-20 129,1 20-64,21 0-257,-41 20 129,20 0-129,-1 0-95,-19 0 31,0 19-95,-19-19-1,-1 1 65,-1 18-193,1-19-32,-19-20-64,19 19-160,0-19 64,0 0 96,1 0-352,19-19-288,0 19-289,0 0-608,0 0-641,19 0-1506,1 0-3939</inkml:trace>
  <inkml:trace contextRef="#ctx0" brushRef="#br2" timeOffset="89026.09">16640 7537 288,'0'-21'5061,"0"21"-3460,20 0 737,-20-19-608,0 19-97,0 0-383,0 19-193,0 2-353,-20-2-63,20 1-129,0 0-31,0 0-225,0 0-256,20 0 32,-20-1 128,0-19-64,0 0 193,0 0 127,0 0-224,-20-19 0,20 19 97,0-20-33,20 0-64,-20 0-32,20 20-96,-1-20 64,1 0-224,0 1 192,20-2-160,-21 21-64,1 0-672,1 0-1122,-21 0-2338,0 21-8583</inkml:trace>
  <inkml:trace contextRef="#ctx0" brushRef="#br2" timeOffset="89562.12">16680 7874 4420,'0'0'2530,"0"0"673,0 0-801,0 0-320,19 0-96,-19 0-352,20 20-225,20-20-64,-1 0-224,2 0-256,-1 0 64,-1 0-384,1 0-1,-1 0-191,1-20-289,-1 20 0,-18 0 0,-1 0-160,0 0-577,-20 0-897,19 0-832,-19 0-833,-19 0-7623</inkml:trace>
  <inkml:trace contextRef="#ctx0" brushRef="#br2" timeOffset="90300.16">15448 8350 7815,'-19'0'1826,"19"0"1505,-20 0-1473,20 0-289,-20-20-416,20 20-480,0-19-97,20-1-159,-20 20-161,20-19 0,19-2 32,-19 1-127,21 1 95,-22 19-96,21 0-64,-20 19-32,-1 1-64,-19 1 0,20 18 128,-20 0-64,0 1 0,-20-20 32,1 0 65,-21 0-33,20 0 192,-20-20 128,0 0-95,20 0-193,-19 0-64,19-20-160,20 0 64,-20 0-288,20 20-609,0-20-384,20 1-737,0 19-2499</inkml:trace>
  <inkml:trace contextRef="#ctx0" brushRef="#br2" timeOffset="91032.2">16441 8231 3299,'0'-19'2146,"-19"19"1089,19-20-769,0 20-416,0 0-352,0-20-449,0 20-352,0 20-257,0-20 65,0 20-225,0-1 33,0 22-33,0-22-31,0 20-1,0 2-192,0-22-95,0 21-65,0-20-96,0 0 0,0 0-32,0-1-289,0-19-319,0 0-417,0 0 96,0 0-833,19 0-1601,-19-19-5221</inkml:trace>
  <inkml:trace contextRef="#ctx0" brushRef="#br2" timeOffset="91336.22">16441 8192 7206,'20'-40'1282,"-20"40"1985,20 0-1314,0-20-447,-1 20-257,1 20-320,0-20-288,1 20-33,-21 0-159,20 0-161,-20-1 0,0 1-32,0 1-160,-20-2 545,-21 1-321,21-1-127,-19-19-97,19 0 0,-19 0-64,19 0 0,20 0-96,0-19-353,0 19-447,0 0-450,20-20-832,-1 20-2530</inkml:trace>
  <inkml:trace contextRef="#ctx0" brushRef="#br2" timeOffset="91705.24">16739 8450 10217,'0'0'1249,"-20"-20"1538,20 0-961,0 20-545,20-20-224,-20 1-545,20-2-127,0 1-33,-20 20-160,19 0 225,1 0-257,1 20 160,-1-20-160,-20 21 0,0-2 129,0 21-225,0-40 224,-20 20-64,-1 0 33,1-20-193,1 0 192,-21 0-256,20-20 0,0 20-288,20-20-801,0 0-513,0 20-1985,0-20-11115</inkml:trace>
  <inkml:trace contextRef="#ctx0" brushRef="#br2" timeOffset="93066.32">15429 9006 2370,'0'0'2658,"0"0"65,0 0-289,0 0-512,0 0-449,0 0-480,0 0-352,0 0-129,19-20-95,-19 20-193,20 0 64,-20-20-128,20 0 129,0 20-129,-20-19 64,21 19-64,-2-21 32,-19 21-96,0-20 65,0 20 95,0 0-64,0 0 96,0 0-224,0 0 129,0 20-33,0-20 0,-19 40 64,19-20 0,0 20 33,0-20 31,0 19-96,0 1-64,0-20-96,0 19 0,-21-19 0,21-20-96,0 21-224,0-2-161,0-19-319,0 0-353,0 0-449,0 20-800,0-20-1314,0 0-3170</inkml:trace>
  <inkml:trace contextRef="#ctx0" brushRef="#br2" timeOffset="93314.33">15389 9304 7655,'0'19'2594,"0"-19"289,0 0-929,0 0-225,0 0-287,20 0-225,19 0-160,-19 0-64,20 0-160,0 0-97,-20 0-159,20 0-129,-21 0-223,1-19-97,0 19 0,0 0-128,-20 0-737,19 0-896,1 0-674,-20 0-2305</inkml:trace>
  <inkml:trace contextRef="#ctx0" brushRef="#br2" timeOffset="94030.37">16501 9105 1729,'-20'-20'4741,"20"20"-2627,0-20 832,0 20-992,0 0-288,0 0-353,0 0-736,0 0-65,0 20 257,0 20-193,0-20 65,0 19 0,0 1-97,0 0 1,0 0-353,0-1-32,-20-19-64,20 20 160,0-20-160,-20-1 0,20 1-96,0 1-32,0-21-128,0 0-320,0 19-417,0-19-96,0 0-320,0 0-481,0-19-1377,0 19-4324</inkml:trace>
  <inkml:trace contextRef="#ctx0" brushRef="#br2" timeOffset="94364.39">16461 9145 5669,'0'-40'897,"0"0"1793,20 21-640,0-1-224,-20 0-257,39 20-287,-19-20-386,1 20-223,-1 20-64,-1 0-129,1 0-31,-20-1-65,0 21 0,0-20 33,0 0-33,-20-1 129,1 1-129,-1 1-160,-1-2-128,-19-19-160,21 0 320,-1 0-160,0 0-192,0 0-224,1 0-353,19 0 33,0 0-481,0 0-609,19 0-704,1 0-2691</inkml:trace>
  <inkml:trace contextRef="#ctx0" brushRef="#br2" timeOffset="94733.4">16779 9184 9480,'0'0'2275,"0"0"159,0 0-288,0 21-577,-20-2-351,20 1-386,0 20-191,0-20-225,0-1-352,0-19 33,0 20-194,0 0-639,0-20-513,0 0-1474,0 0-4164</inkml:trace>
  <inkml:trace contextRef="#ctx0" brushRef="#br2" timeOffset="95695.47">16104 9224 1249,'0'0'2210,"0"0"-256,0 0-1,0 0-415,0 0-321,0 0-160,0 0 32,0 0-192,0 0 32,0 0-257,0 0-255,0 0 31,0 0 1,0 0-1,0 0-63,0 0-65,0 20 192,0-20-159,0 20 95,0-20-96,0 20 33,0 0-33,0-20 32,0 19-31,0 1-65,0 0-64,0-20 65,0 20-65,0 0 64,0 0 64,-20-1-224,20-19 33,0 20-1,0-20-32,0 21-64,0-21 32,0 0-32,0 19-96,0-19-224,0 0-609,0 0-576,0 0-801,0 0-3684</inkml:trace>
  <inkml:trace contextRef="#ctx0" brushRef="#br2" timeOffset="97043.55">14972 8728 256,'0'0'1505,"-20"0"321,20 0-64,0 0-193,0 0-160,0 0-95,0 0-161,0 0-224,0 0-97,0 0-159,0 0-193,0 0 1,0 0 160,20 0-225,-20 0 193,21 0-1,-2 0-31,1 0-33,0 0-31,0 0-97,19 0-32,-19 0 65,0 0-129,-1 0-128,1 0 33,20 0-129,-19 0 0,-2 0 64,1 0 0,0 20 0,20-20-64,-21 0 32,1 0 0,20 0-63,-21 0 31,21 0 0,-20 0 0,20 0-32,-20 0 32,20 0-32,-1 0 128,-19 0-64,19 0 0,-19 0-31,0 0-1,21 0 64,-22 0 32,21 0-64,-20 0-96,19 0 0,-19 0 0,20 0 64,-1 0-64,2 0-32,-21 0 32,19-20 64,1 20-64,-21 0-96,21 0 128,-20 0-64,19 0 97,-19 0-97,21 0 64,-21 0-32,19 0-32,-19-20 0,19 20 32,-19 0-32,20 0 32,-1 0 0,-19 0-32,21 0 0,-22 0 0,21 0 32,-1 0-64,-19 0 96,20 0-64,-20 0 64,19 0-128,2 0 128,-2 0-96,1-20 128,-1 20 0,-19 0-64,20 0 64,-21 0-32,1 0 0,1 0 32,-1 0-32,-20 0-32,20 0 65,-20 0-130,0 0-127,0 0-672,0 0-706,-20 20-736,20-20-2659</inkml:trace>
  <inkml:trace contextRef="#ctx0" brushRef="#br2" timeOffset="98325.62">14993 9641 1953,'0'0'1762,"-21"0"736,21 0-95,0 0-994,21 0-192,-21 0-32,0 0-288,19 0-32,1 0 32,0 0-64,0 0-33,-1-20-127,1 20-96,20 0-97,-21 0 0,1 0-63,0 0-97,0 0-160,1 0 32,-2 0-95,1 0-33,0 0 64,0 0-96,0 0 64,19-20 0,-19 20 32,0 0-64,-1 0-64,1 0 32,0 0 0,21 0 96,-22 0 0,1 0 97,20 0-97,-21 0 0,1 0 128,0 0-128,19 0 0,-19 0-32,20 0 1,-19 0-33,18 0 0,-19 0-32,20 0 64,-1 0-64,-19 0-64,19 0 96,-19-19-96,21 19 96,-21 0 32,19 0-96,-19 0 96,19 0-32,-19 0-64,0 0 0,0 0 0,0 0 96,-1 0-96,1 0 32,1 0-32,-1 0 64,0 0-96,19 0 64,-19 0-32,0 0 32,-1 0-32,1 0 32,0 0-64,0 0 96,-1 0-64,1-20-32,0 20 64,1 0-32,-1 0-64,-1 0 192,1 0-160,0 0 0,0 0 64,-1 0 0,1 0-256,0 0 513,0 0-289,19 20 96,-19-20-32,1 0 64,-1 0 0,0 0-32,-1 0 0,1 0 0,0 0 64,0 0 0,-1 0-95,-19 0-33,20 0 32,-20 0-96,0 0 160,20 0-320,-20 0-321,0 0-1313,0 0-480,0 0-3940</inkml:trace>
  <inkml:trace contextRef="#ctx0" brushRef="#br2" timeOffset="100509.74">19003 7378 1,'0'-20'95,"0"20"-63,0 0 0,0 0-32,0 0 0,0 0 0,0 0-159</inkml:trace>
  <inkml:trace contextRef="#ctx0" brushRef="#br2" timeOffset="100987.77">19003 7378 1,'0'-60'895,"0"60"355,-20-20-97,20 20 224,0 0 192,0 0 353,0-20-448,0 20-33,0 0-224,0 0 160,0 0-320,0 0-224,0 0-224,0 0 288,20 0-129,-20 20-31,20 0-64,-1 20 95,21-20-223,-20 19-1,0 1-127,19-20-65,-19 0 1,21 20-161,-22-40-96,1 19 96,0 1-128,0-20-160,-20 20-256,19-20-257,-19 0-512,0 20-32,20-20-577,-20 0-960,0 0-2531</inkml:trace>
  <inkml:trace contextRef="#ctx0" brushRef="#br2" timeOffset="101357.79">19380 7238 2370,'0'0'5285,"0"0"-3652,-20 0 1186,20 0-1121,-20 0-129,0 40-192,1-20-224,-21 20-160,20 0 32,-19-1 64,18 1-320,-19 0-192,21-21-161,-1 21-352,0-40 32,0 20-96,0-20-256,20 20-801,-19-20-545,19 0-704,0 20-2755</inkml:trace>
  <inkml:trace contextRef="#ctx0" brushRef="#br2" timeOffset="102190.84">18824 7675 128,'0'0'1793,"-20"0"129,20 0-416,0 0 159,0 0-352,0 0 225,0 0-129,0 0-160,0 0-384,0 0-96,0 0 224,20 0-256,0 0-65,-1 0 225,41 0-32,-20 0 64,39 0-161,-19-19 33,19 19-32,1 0-193,-1 0-95,0 0 31,21 0-127,-1 0 287,0 0-31,1 0-161,-1 0-127,20 0 31,-20-20-96,-20 20-159,2 0-1,-2-20-32,-20 20-128,-20 0 64,1 0 32,-19 0-32,-21 0-160,0 0-481,0 0-224,0 0-864,-21 20-738,21-20-287,-20 0-4933</inkml:trace>
  <inkml:trace contextRef="#ctx0" brushRef="#br2" timeOffset="103203.9">19618 7238 832,'0'0'3748,"0"0"-3300,20 0 1122,-20 0 640,0 21-224,0-2-225,0-19-511,0 40-225,0-20 96,0 0-417,0 19-223,0-19-65,0 20-96,0 0-95,0-21-97,0 21 32,0 0-96,20 0 0,-20-1 0,0 21-32,0-21 96,0 2-160,-20-2 160,20 1 225,0-20-65,0 19 128,0-19 33,0 20-97,0-20 0,0 19-31,0 1-97,0 0-32,0-20 0,0 39 0,0-18-224,0-2-160,0 0 481,0 1-257,0 0 0,0-20-32,0 20 160,0-1-32,0-18 0,0 18 0,0 0 128,0 1-160,0-20-31,0 20-1,0 0 0,0-21-64,0 21 96,0 0-32,0-21 0,0 22 32,0-22 32,0 21 0,0-20 0,0 20-96,0-1 96,0 1-96,0-1 97,0 2-33,0-2 32,0 1-96,0-1 160,0 1 0,0-20-32,0 20 1,0-21 31,20 1-96,-20 1 0,0-2-32,0 1-160,0-20 128,0 19-481,0-19-479,0 0-514,0-19-576,19-1-1185,-19 1-8135</inkml:trace>
  <inkml:trace contextRef="#ctx0" brushRef="#br2" timeOffset="103804.93">19996 7298 2594,'0'-39'2851,"20"39"-225,-20-21 289,0 21-673,0 0-480,0 0-481,0 21-256,0-2-288,0 1-193,0 20 97,0-20-193,0 19-160,0 2 33,0-2-225,0-19-96,-20 20 0,20-21-224,0 1-289,0-20-224,0 20-448,0-20-480,0 0-1058,0 0-1313</inkml:trace>
  <inkml:trace contextRef="#ctx0" brushRef="#br2" timeOffset="104116.95">20016 7219 4964,'0'-59'545,"19"38"1505,1 1-257,0 1-63,0-1 32,0 20-161,-1 0-384,1 0-320,0 20-64,-20-1-192,0 22-33,0-22-31,0 21-129,-20 0 33,0-21-33,1 1-256,-1 0 64,0-20-224,-20 20 0,21-20-32,-1 0-64,-1 0-224,21 0-192,0 0-353,0 0-705,0 0-576,21 0-1825,-21 0-6823</inkml:trace>
  <inkml:trace contextRef="#ctx0" brushRef="#br2" timeOffset="104493.97">20233 7278 6502,'20'0'2114,"-20"0"929,0 0-865,0 0-577,0 20-320,0-20-352,0 40-128,0-20-321,0 0-31,0 19-225,0-18-160,0-2-32,0 1 32,0 0 96,-20-20-64,20 0 129,0 0-65,0 0-96,0-20 128,0 0-96,0 20 64,20-19 0,-20-2-31,21 1-33,-1 20 64,-20-19 0,19 19-32,21-20 0,-20 20-128,-1 0 32,1 0-256,0 0 256,-20 0-929,20 0-384,-20 0-1313,0 20-4517</inkml:trace>
  <inkml:trace contextRef="#ctx0" brushRef="#br2" timeOffset="105609.04">19141 8212 480,'-19'0'1922,"-1"0"96,20 19-225,0-19-63,-20 0-64,20 0-97,-20 0-192,20 0-63,0-19-97,-20 19-96,20 0-192,-19-20-225,19 20-31,0-20-160,0 0-97,19 0-128,1 0-64,0 1 1,0-2 31,0 1 0,19 20 32,-19 0 1,1 0-225,-1 0 32,-1 20-32,1 20 0,-20-20 64,0 20-64,-20-20 32,1 19-32,-1-19 128,-1 1-95,-19-2-1,21-19 160,-21 0-32,20 0-128,-19-19-96,19-2 64,0 21-160,20-20-32,0 1-513,0-1-672,20 0-609,0 0-2530</inkml:trace>
  <inkml:trace contextRef="#ctx0" brushRef="#br2" timeOffset="106320.08">20016 7894 1057,'0'-20'2818,"0"0"-31,0 20-65,0 0-479,0 0-354,0 0-223,0 0-609,0 0-192,0 20-129,0 0-31,0-20-96,0 40-65,0-21-63,0 1-97,0 1-160,0-2-160,0-19 96,0 20-256,0-20-160,0 19-256,0-19-289,0 0-384,0 20-513,0-20-864,19 0-1955</inkml:trace>
  <inkml:trace contextRef="#ctx0" brushRef="#br2" timeOffset="106615.09">20253 7834 3235,'21'0'5957,"-21"0"-3779,0 0 417,-21 20-898,1 0-223,20 20-225,-20-1-256,1 2-64,-1-2-64,0 0-97,-19 1-191,39-20-161,-20 20-288,0-20-64,20 0-64,-20-1-64,20-19-224,0 20-705,0-20-256,0 0-96,0 0-705,20 0-1730,-20 0-5957</inkml:trace>
  <inkml:trace contextRef="#ctx0" brushRef="#br2" timeOffset="107022.12">20294 8072 7879,'19'-20'1409,"1"1"1058,-20 19 63,20-20-832,0 20-417,-20 0-512,19 0-225,1 0-224,-20 20 97,20-20-129,-20 19-128,0 1-32,0 1 32,-20-2-63,0 1-97,1 0 0,-21 0 0,20 0 64,1 0-128,-22-20 64,41 19 32,-20-19 32,20 0-64,0 20-64,0-20 384,20 0 256,1 0-127,18 0-129,1 0-96,-1 0-128,-19 0-128,20-20 97,-21 20-386,1 0-608,0 0-320,-20 20-833,0-20-2178,-20 0-8776</inkml:trace>
  <inkml:trace contextRef="#ctx0" brushRef="#br2" timeOffset="108044.17">18705 8529 2626,'0'0'1890,"0"0"640,0 0-480,0 0-448,0 0-97,0 0-320,0 0-32,0 0-128,20 0-128,-20 0-64,40 0 160,-21 0-256,1-20-129,20 20 33,-1 0-161,-19 0-128,21 0 33,-2 0-129,-19 0-128,19 0 32,1 0-32,-20 20-63,19-20 31,-19 0 64,21 0-160,-2 0 384,-19 0-224,20 0 32,-1 0-31,1 0-97,-1 0 64,1 0-32,0 0 0,0 0-32,-1 0 32,1 0-64,0 0 32,-1 0-32,-19-20-64,21 20 128,-2 0 0,1 0-96,-1 0 64,1 0 1,-1 0-65,2 0 128,-2 0 64,1 0-160,0 0 32,-21 0 96,21 0-128,-20 0 64,19 0-128,-19 0 96,21 0-32,-22 20-32,21-20 0,-20 0 64,19 0-64,-19 0 64,19 0 0,1 0-64,-19 0 32,18 0 1,1 0-33,-20 0 128,19 0 0,-19 0-32,0 0 64,19 0-32,-19 0 0,-20 0-64,21 0 0,-21 0 0,0 0-64,20 0-32,-20 0-352,0 0-673,-20 0-865,20 0-928,-21 21-2435</inkml:trace>
  <inkml:trace contextRef="#ctx0" brushRef="#br2" timeOffset="108999.23">19082 8986 2562,'0'0'2466,"0"0"-192,0 0-31,0 0-322,0 0-255,0 0-353,0 0-128,0 0-256,0 0-288,20 0 31,-20-20-319,20 20-1,-20-20 0,19 20-191,1-19-97,-20-2 0,20 1-32,1 1 32,-1 19-96,-20-20 32,19 0 32,-19 20-32,0 0 64,0-20-64,0 20 160,0 0-288,0 20 224,0-20 64,-19 20 0,19 19 0,0-19 289,-20 20 95,20 0-159,0 0 127,0-1-191,-21 1 63,21 0-96,0-21-128,0 22-96,0-22-64,0 1 128,0 0-160,0 0 32,0-20-32,0 20-288,0-20-96,0 19-321,0-19-128,0 0 96,0 0-255,0 0-258,0 0-479,0 0-1474,0 0-2307</inkml:trace>
  <inkml:trace contextRef="#ctx0" brushRef="#br2" timeOffset="109252.24">19062 9363 8808,'0'0'2434,"0"0"705,20 0-576,-20 0-930,20 0-288,0 0 33,19 0-481,-19 0 63,1 0-351,-1 0-161,-1 0-255,1 0-97,0 0 0,0-20-320,-20 20-833,19 0-833,1 0-416,0 0-3300</inkml:trace>
  <inkml:trace contextRef="#ctx0" brushRef="#br2" timeOffset="110013.29">20055 8886 672,'0'-19'2531,"0"-1"31,0 20 0,0 0-384,0-20-288,0 20-320,0 0-97,0 0-352,0 0-256,0 0 0,0 20-257,0 0 65,0-1-128,0 22 63,0-22 1,0 1-161,0 20-224,-20-20 1,20 0-193,0-1-32,0 1-32,0-20-257,-19 20-415,19-20-97,19 0-96,-19 0-320,0 0-449,20-20-800,-20 20-1794,20-20-4741</inkml:trace>
  <inkml:trace contextRef="#ctx0" brushRef="#br2" timeOffset="110273.3">20313 8748 10089,'0'0'1922,"0"20"0,0-20-33,-19 39-415,19-19-193,-20 20-288,-1-1 32,-19 1-192,21 0 0,-1 0-289,20-1-192,-20 1-223,0-20-65,20 0-32,0-1-64,-19-19-225,19 20-479,0-20-449,0 21-65,0-21-287,19 0-961,-19 0-2211</inkml:trace>
  <inkml:trace contextRef="#ctx0" brushRef="#br2" timeOffset="110686.33">20373 9006 3042,'19'-40'6535,"1"40"-5094,0-20 1410,-20 20-994,20 0-543,-1 0-418,-19 0-287,20 0-128,0 0-33,-20 20-160,0 0-64,0 0-31,0-20-97,-20 20-32,0 0 0,1-1-64,-1 1 32,-20 0-96,21 0 32,-21 0 32,20-1 32,1 1 0,-1-20 0,20 21 288,0-21-64,0 0 97,20 0 127,-1 0 97,21 0-193,-20 0 0,19 0-159,1 0-129,-21 0 64,1 0-160,0 0-96,1 0-545,-21 0-672,20 0-545,-20 0-1121,0 19-7302</inkml:trace>
  <inkml:trace contextRef="#ctx0" brushRef="#br2" timeOffset="112279.42">18903 9641 480,'-20'0'801,"20"0"256,-20 0-417,20 0-447,0 0-161,-19 0 0,19 0-64,-20 0 32,20 0 32,0 0-32,-20 0 32,20 0 320,0 0 224,0 0-63,0 0-1,0 0-95,0 0-225,-20-20-96,20 20 128,0 0-192,0 0-32,0 0 32,0 0 193,0 0-97,-19 0 192,19 0-160,0 0 96,0-20 65,0 20 127,-20 0-31,20 0 127,0 0 1,0 0-97,0 0 289,-20 0 160,20 0 128,0 0-97,0 0-159,0 0 32,0 0-257,0 0 1,0 0 192,20 0-257,0 0-64,-20 0 129,19 0-65,1 0 33,0 0-33,0 0 33,19 0-129,-19 0 97,21 0-65,-2 0-192,1-19 65,-21 19-33,21 0-64,-20 0-64,19 0 0,-19 0 0,21 0-32,-21 0-64,-1 0-32,21 0 161,-20 0-65,-1 0-32,1 0 0,20 0-32,-21 0 96,1 0-64,20-20 64,-19 20-96,18 0 32,-19 0-32,0 0 32,19 0-32,-19 20 64,0-20-64,0 0 33,19 0-97,-19 0 128,1 0-32,-1 0 128,19 0-128,-19 0 32,0 0 0,19 0-64,-19 0 64,19 0-32,-19 0-32,0 0-32,21 0 64,-22 0-64,1 0 0,0 0 0,20 0 96,-21 0-64,1 0-32,0 0-224,0 0 481,19 0-257,-19 0 64,1 0-32,-1 0-96,-1 0 128,1 0 0,20 0-128,-21 0 64,1 0 64,0 0-96,19 0 0,-19 0 64,0 0 32,1 0-64,-1 0 32,-1 0-32,1 0 32,0 0-32,0 0 32,-20 0 32,20 0-64,-1 0 64,-19 0-32,20 0 0,-20 0 32,20 0-64,-20 0 160,20 0-224,-20 0 64,19 0 96,-19 0-160,20 0 64,-20 0-32,0 0-160,0 0-865,0 0-1538,-20 0-1697,-19 0-9545</inkml:trace>
  <inkml:trace contextRef="#ctx0" brushRef="#br1" timeOffset="142865.17">16520 10475 6342,'0'20'1217,"0"-20"961,0 0 192,20 0-576,0 20-257,-20 0-512,21-1-224,-1 1 32,19 1-193,-19-2-159,0 20-161,-1-18-64,1-21-256,0 20 32,0-1-32,0-19-512,-20 0-577,19 20-641,-19-20-1473,0 0-2883</inkml:trace>
  <inkml:trace contextRef="#ctx0" brushRef="#br1" timeOffset="143256.19">16859 10455 5060,'0'0'1314,"-20"0"1504,-1 20-704,1 0-416,1 0-129,-21 19-287,0 2-1,1-2-224,-1-20-96,21 22-417,-22-22-288,21 1-224,20-20 0,-20 20-384,20-20-929,0 0-1057,20-20-3428</inkml:trace>
  <inkml:trace contextRef="#ctx0" brushRef="#br1" timeOffset="144175.24">17474 10495 1409,'0'-20'2018,"0"20"320,0 0-128,0 0 128,0 0-544,0 0-513,0 0 96,0 0-416,0 20-128,20-20-96,-20 20-64,19 0-193,1-1-128,-20 1 1,20 1-193,0-21-96,-20 19-64,19 1-32,1-20-385,-20 19-576,21-19-608,-21 0-1218,20 21-2338</inkml:trace>
  <inkml:trace contextRef="#ctx0" brushRef="#br1" timeOffset="144471.26">17831 10455 9032,'-20'0'1377,"0"20"1826,1 0-1441,-21 20-192,20-1-129,-19 21-256,-1 0-224,-20-1 0,20 1-96,-19-1-289,0 0-31,19-18-321,-1-2-96,2 1-96,19-20-32,0 0-160,20-20-705,-19 19-608,19-19-161,19 0-800,-19 0-3684</inkml:trace>
  <inkml:trace contextRef="#ctx0" brushRef="#br1" timeOffset="145174.29">18467 10455 5252,'0'-20'1730,"0"1"1377,0 19-897,0 0-288,0 0-897,0 19 0,0 1-192,0 0-289,0 0 193,0 20-289,-20-1 97,20 1-289,0-1-64,-20-18-32,20 18-96,0-19-31,0 0-33,-21 0-33,21-20-255,0 0-352,0 20-449,0-20-545,0-20-736,21 20-1890</inkml:trace>
  <inkml:trace contextRef="#ctx0" brushRef="#br1" timeOffset="145477.31">18447 10455 5637,'20'-39'640,"-20"19"1859,20-1-129,-20 2-768,19 19 31,1-20-512,20 20-224,-21 20-32,1-20-193,-20 19-63,20 2-32,-20-1-97,0-1 1,-20 1-129,0 0 32,1 0-128,-1 0-159,0 0-33,0-20 0,1 0-128,-1 19 96,0-19-289,20 0-479,0 0-513,0 0-321,20 0-896,-20 0-2947</inkml:trace>
  <inkml:trace contextRef="#ctx0" brushRef="#br1" timeOffset="145860.34">18685 10554 3939,'0'-19'2659,"0"19"223,20 0-63,-20 0-929,0 19-353,0 1-544,0 1-32,0 18-256,-20-20-193,20 2-95,0-1-289,0-1-32,0 1 0,0-20 32,0 0 64,-20 0 1,20 0-161,0-20 96,0 20-160,0-19 128,20-1-128,-20-1 160,20 21 64,0-19-32,0-1 96,0 20-31,19-19-33,-19 19-160,19 0 32,-19 0-32,20 0-256,-19 0-673,-2 0-673,-19 0-1633,0 19-9897</inkml:trace>
  <inkml:trace contextRef="#ctx0" brushRef="#br1" timeOffset="147057.41">16183 11011 2146,'-20'20'1569,"1"-20"-32,19 0 97,0 0-32,0 0-129,0 0-544,0 0-96,0 0-1,0 0 97,19 0-160,-19 0-128,20 0-161,0 0-32,0 0 97,0 0 0,-1 0-97,1 0 32,1 0-31,19 0 31,-21 0-31,21 0-193,-1 0-32,-19 0 96,20-20-95,-1 20-97,2 0 32,-2 0-32,1 0-64,-1-20 32,1 20 0,0 0-64,-1 0 128,2 0 97,-2 0-257,1 0 96,-1 0 0,21 0 64,-21 0-96,2 0-32,-2 0-32,1 0 160,0 0-224,-1 0 192,1 0-160,-1 20 96,2-20-32,-2 0-32,1 0 64,-1 0-96,1 0 32,-1 0 65,2-20-98,-1 20 98,-1 0-1,-19 0-128,20 0 96,-1 0-64,1 0 96,0 0 32,20 0-160,-21-19 64,1 19 0,-1 0 64,21 0-96,-20-20 96,0 20-64,19 0 0,-19 0 0,19 0 96,1-21-32,0 21 64,-1 0 0,0 0 160,1 0-256,0 0 353,-1 0-257,1 0 224,-1 0-224,1 0-64,0 0 97,-21 0-161,1 0 0,-1 0-97,-19 0-223,0 0-673,-20 0-736,0 0-1026,0-19-6438</inkml:trace>
  <inkml:trace contextRef="#ctx0" brushRef="#br1" timeOffset="148360.47">17137 10455 2850,'0'-20'321,"0"1"1632,0 19-703,0 0-225,0 0 448,0-20-384,0 20-352,0 0-33,0 20 289,0-20-128,0 19-64,0-19-129,0 20-63,0 0-32,0 0-65,0 20-31,0-21-161,0 1-32,0 1-160,0 18 160,0-20-127,0 22-33,0-22-64,0 21 0,0-20-32,0 20 0,19-1 96,-19-19-192,0 20 128,0 0 32,0-1 0,0 1-96,0 0 128,0-1-64,0 1-64,0 0 0,0 0 97,0-1-33,0 1-32,0-20 32,0 19-96,0 1 0,0 0 128,0-1-96,0 2 0,0-2 0,0 1-64,0-1 128,0-19-64,20 20 0,-20 0 0,0-21 0,0 22 0,0-2 0,0 21 96,0-21-160,-20 1 0,20 0 128,0-21-160,0 22 160,0-2-96,0-20 0,0 22 32,0-2 0,0 1 32,0 0 0,0 0-32,0-1-32,0 0 96,0 2-128,0-22 32,0 21 32,0 0 64,0-20-160,0 20 192,0-1-96,0 0 32,0 2 0,0-22-32,0 21 0,0 0 64,0-20-32,0 20 32,0-1-128,0 0 160,0 21-96,0-20 32,0 20 96,0-1 32,0-19 64,0 0 129,0-1 31,20 1-64,-20 0 1,0-1-193,0 1 32,0 0-64,0 0-96,-20-1-64,20-19-224,0-1-385,0 2-416,0-21-1057,0 0-3171</inkml:trace>
  <inkml:trace contextRef="#ctx0" brushRef="#br1" timeOffset="149722.56">18069 10356 352,'0'0'993,"0"0"833,0 0-385,20 0 449,-20 19-65,0-19-191,-20 21-321,20-1-96,0-1-192,0 1-160,0 0-160,0 0-129,0 20-255,0-21 63,0 22-64,0-22-31,0 20-65,0 2-32,20-2-64,-20 1 96,0 0-96,0-1-31,0 1 127,0-1-32,0 2 0,0 18-224,0-19 224,0-1-192,0 1 96,0 0 0,0 0 33,0-1-65,0 1-32,0 0 32,0-1 0,0 1-32,0 19-128,0-18 160,0-2-64,0 1 0,0-1 32,0 21 32,0-20 0,-20 0-64,20-1 32,0 0-32,0 2 64,0-2-96,0 1 160,0 0-192,0 0 64,0-1-64,0 0 128,0 2-64,0-2 32,0 21 0,-20-21 0,20 2-64,0-2 192,0 1-160,0-20-32,0 19 64,0-19-32,0 20 96,0-1-96,0 2 64,0-22 97,-19 20-97,19 2 128,0-22-192,0 21 64,0 0-64,0-20 32,0 20 32,0-1-160,0 0 96,0 2 96,0-22-96,0 21 192,0-20-64,0 20 32,-20-21-31,20 2-1,0-2 0,0 21-96,0-21 64,0 2 0,20 18 0,-20-19 0,0 20 32,0-20 64,0 19-63,0 1 95,0-20 96,0 19-192,0-18 64,0-1-128,0-1 33,0-19-129,0 20 32,0-20-65,0 0-127,0 19-480,0-19-513,0 0-737,0 0-1826,0-19-9576</inkml:trace>
  <inkml:trace contextRef="#ctx0" brushRef="#br1" timeOffset="151467.66">16560 11408 4260,'0'-20'1825,"-20"20"802,20 0-417,0-20-481,0 1-319,0 19-545,0-20-161,20 0-223,-20 20-129,21-20-128,-1 0 33,-1 20-1,1 0 32,0 0-64,0 0-64,-1 20-128,1 20 0,-20-20 97,0 19-33,0-19-32,-20 0 0,1 20 128,-1-40 192,0 19 225,-19-19-449,-2 0 192,21-19-223,-19 19 31,19-20-64,0 0-192,20 0 32,0 0-129,20 20-511,0-20-1122,-1 1-2338</inkml:trace>
  <inkml:trace contextRef="#ctx0" brushRef="#br1" timeOffset="152053.69">17494 11428 2882,'-40'0'4549,"40"0"-1891,-20-20 353,20 20-1121,-19-20-513,19 0-352,0 1-384,0-1-353,19 20-32,1-20 0,0 0-63,19 0-97,-19 1 64,20 19 160,-21 0-128,1 19 0,1 1 33,-1 0-129,-20 0-32,0 0 64,-20-1-32,-1 1 64,1 0 0,1 0 97,-21-20-33,1 0-160,19 0-64,0 0 0,-19-20-224,19 20-737,20-20-961,0 20-2915</inkml:trace>
  <inkml:trace contextRef="#ctx0" brushRef="#br1" timeOffset="153871.79">16144 11726 3395,'0'0'608,"0"0"898,19 0 832,-19 0-833,20 0 289,0-20-481,0 20-128,0 0-31,-1 0-130,1 0-95,21-20-224,-21 20 64,-1 0-257,21 0-159,-20-20-65,-1 20-32,21 0 96,-20 0-320,19-20 193,2 20-1,-21 0-128,19 0 64,1 0 64,-1 0-96,1 0-31,-1 0-33,2 0 32,-1 0-64,-1 0 64,20 0-96,-19 0 160,19 0 288,-18 0-480,18 0 160,-19 0-160,-1 0 97,1 0-33,19 0 32,-18 0-32,-2 0 64,21 0-96,-21 0 96,1 0-128,-1 0 160,22 0-128,-22-19 160,1 19-64,-1 0 32,21 0 32,-20 0-160,0 0 97,19 0-33,-19-20-96,-1 20 64,1 0 96,-20 0-128,20-21 32,0 21 64,-1 0-96,1 0 32,-20 0 64,19 0-32,1 0 32,0 0-96,0 0 160,-1 0-224,1 0 160,-1 0-96,21 0 192,-20 21-160,0-21 65,19 0-1,-19 0 96,19 0-96,-19 0-32,20 0 192,-20 0-256,-1 0 128,1 0 33,-1 0-226,-19 0 65,0 0 97,1 0-162,-21 0 130,0 0-354,0 0-351,0 0-802,-21-21-576,1 21-704,0 0-4101</inkml:trace>
  <inkml:trace contextRef="#ctx0" brushRef="#br1" timeOffset="154653.84">16620 12123 2530,'-19'0'3267,"-1"19"-961,20-19 609,-21 0-961,21-19-353,-20 19-384,20-20-416,0 1-192,0 19-129,20-20-224,1-1 33,18 2-129,-19-1 0,20 20-32,-21 0 321,21 0-545,-20 0 384,0 20-384,-1 20 128,-19-20 32,0 19-64,-19 1 96,-1-20 32,0-1-96,-20-19 64,1 20 160,19-20-128,-19-20 1,-2 1-129,21-1 32,0-1-64,20 21 0,0-19-321,20-1-544,21 1-544,-21-1-1506,19 20-6790</inkml:trace>
  <inkml:trace contextRef="#ctx0" brushRef="#br1" timeOffset="155161.87">17612 11944 1761,'0'-20'4709,"0"20"-2691,0-19 960,0 19-832,0 0-192,0 0-865,-20 19-192,20 1 160,0 20-96,-19-20-160,19 0-161,0 20 33,0-20-225,0-1-319,0 20-33,0-18-64,0-21-289,0 20-639,0-20-514,0 19-864,0-19-2883</inkml:trace>
  <inkml:trace contextRef="#ctx0" brushRef="#br1" timeOffset="156312.94">16183 12500 5317,'0'0'640,"0"0"1987,0 0-802,0 0-351,20 0-97,-20 0-480,20 0-64,-20 0-1,20 0-127,-1 0-96,1-20 63,21 20-223,-21 0-129,-1 0-64,21 0 1,-20-19-33,-1 19-64,21 0-32,-20 0-64,19-20 192,22 20 545,-22 0-609,20 0 33,-19 0-161,0 0 96,-1 0-96,22 0 0,-22-21 32,1 21-64,19 0 0,-20 0-32,2 0 64,-1 0-32,-1-19 128,1 19-224,-1 0 224,1 0-128,-20 0 96,19 0-128,2 0 161,-2 0-65,1 0-32,-20 0-64,19 0 96,1 0 32,-1 0-64,2 0 0,-21 0 32,19 0 64,1 0 1,-1 0-33,1 0-32,-20 0-32,20 0 128,0 0-128,-1 0 0,1-20 0,-20 20 0,19 0-32,1 0 32,0 0-32,-20 0-32,20 0 64,-1 0-128,-19 0 160,20 0-128,-21 0 128,21 0-63,-20 0-66,20 0 98,0 0-1,-1 0 0,1 0-64,-1 0 32,1 20 64,0-20-64,0 0 0,0 0 0,-1 0 0,1 0 96,-1 0-96,-19 0 128,20 0-96,0 0 32,-20 0 65,20 0-161,-21 0 32,1 0 0,0 0-64,-20 0-257,20 0-544,0 0-768,-20 0-801,19-20-2563</inkml:trace>
  <inkml:trace contextRef="#ctx0" brushRef="#br1" timeOffset="157231.99">16739 12659 384,'0'0'1601,"0"0"609,0 0-63,0-19-258,0 19 1,0 0-160,0-20-65,0 20-159,0 0-321,0 0-288,0 0 96,0 20-32,0-1-97,0 1-223,0-1 128,0 22-161,0-22-223,20 21-129,-20-20-160,0 0-64,0 0 64,0-1-96,-20-19-288,20 21-641,0-21-480,0 0-641,20 0-2723</inkml:trace>
  <inkml:trace contextRef="#ctx0" brushRef="#br1" timeOffset="158059.04">17612 12818 6854,'-20'-20'1473,"1"20"1090,19-20-193,0 0-929,0 20-448,-20-19-448,20-1-225,20-1 0,-20 21 161,19-19-33,1-1-63,1 20 63,-1 0 1,0 0-97,-1 20 0,1-1-63,-20 2-97,20-1 32,-20-1 96,-20 21 1,20-40-161,-20 20 0,1 0-96,-21-20-32,19 0 32,1-20-577,-19 20-127,19-20-898,20 20-2241,-20-20-11370</inkml:trace>
  <inkml:trace contextRef="#ctx0" brushRef="#br1" timeOffset="159340.11">16223 13136 4195,'0'19'513,"0"-19"1665,0 0 128,0 0-672,0 0-161,20 0-384,-20 0-32,19-19 0,1 19-256,1 0-96,-1 0-161,0 0 33,19 0-65,-19 0-31,0 0-129,19 0-32,-19-20-31,19 20-33,-19 0 160,21-20-256,-2 20 129,1 0-65,-20-20 32,19 20 32,1 0-128,-1 0-128,2 0 193,-1 0-33,-1 0 0,1-20-96,-1 20 64,1 0-64,-1-20 33,2 20-129,-2 0 160,1 0-96,-20 0 0,19 0-32,1 0 0,-1-19 128,2 19-64,-1 0-128,-21 0 64,21 0-64,-1 0 128,1 0-96,-20 0 0,19 0 32,2 19-32,-21-19 0,19 0 0,-19 0 0,20 0 64,-21 0-32,21 20-32,-1-20 64,-18 0-64,19 0 0,-1 0 0,-19 0 0,20 0 32,-1 0 64,-19 0-128,20 0 0,-20 0 64,0-20-32,20 20 97,-20 0-97,19 0 64,-19 0-64,0 0 64,-1 0 96,21 0-96,-20 0-32,20 0 64,-20 0-64,20 0 0,-21-19 32,21 19 32,-1 0-64,-19 0 32,20 0-64,0 0 96,-20 0-96,20 0 64,-20 0-64,19 0 0,1 0 64,-21 0-31,21 0-33,1 0 0,-22 0 96,1 0-192,20 0 192,-21 0-64,1 0-225,-20 0-447,20 0-802,-20 0-1056,0 0-1506,0 0-10345</inkml:trace>
  <inkml:trace contextRef="#ctx0" brushRef="#br1" timeOffset="160165.16">16759 13354 2978,'0'0'2531,"0"-20"-417,0 20 1025,0 0-513,0-20-544,0 20-833,0 0-128,0 20 0,0 0-32,0 0-64,0 0 97,0 19-194,0 1-191,0 0-321,0-21 1,0 22-289,0-22-64,0 1 0,-20-1-64,20-19-416,0 0-737,0 21-705,0-21-96,0 0-1697,20 0-9097</inkml:trace>
  <inkml:trace contextRef="#ctx0" brushRef="#br1" timeOffset="160732.19">17612 13314 7046,'0'0'1570,"0"0"1729,0 0-577,0 0-1120,0 0-33,0 0-223,0 20-129,0 20 192,21-20-128,-21 19-256,0-18-352,0 18-129,-21 0-383,21-18 31,-20 18-160,20-19 0,0-1-32,0 2-417,0-1-608,0-20-864,0 0-866,20 0-3875</inkml:trace>
  <inkml:trace contextRef="#ctx0" brushRef="#br2" timeOffset="192323">18427 11209 1089,'0'0'2049,"0"0"33,0-19-352,0 19-192,0 0-97,0 0-224,0-20 96,0 20 1,0 0-129,0-20-32,0 20-128,0 0-289,0 0-255,0 20-1,0-20 161,0 20-129,0-1 33,0 22 64,0-22-65,0 1-160,-21 20-127,21-20 95,0-1-224,0 1 0,0 0-32,0-20-224,0 20 160,0-20-96,0 0-384,0 0-257,0 0-192,0 0 0,0 20-352,0-20-384,0 0-577,0-20-1570,0 20-4132</inkml:trace>
  <inkml:trace contextRef="#ctx0" brushRef="#br2" timeOffset="192699.02">18447 11190 3523,'0'-20'3235,"0"0"-1217,20 20 897,-20-20-1122,20 20-447,-20-20-482,19 20-159,1 0-160,0 0-33,0 20-32,-20-20-31,0 20-161,0 0-32,0 0 193,0-1-161,-20-19-32,0 21-31,0-1-33,1-1-96,-1-19-32,-20 20 0,19-20 32,21 0-224,-19-20 128,19 20-448,0 0-289,19 0-352,-19-19-801,21 19-1729,-1 0-4869</inkml:trace>
  <inkml:trace contextRef="#ctx0" brushRef="#br2" timeOffset="193113.04">18625 11408 6021,'0'0'2787,"0"-20"-513,0 20 288,0-20-1088,0 20-289,0-19-448,0 19-225,20-20-352,0 20 161,-20 0-65,20 0 32,-20 0-64,20 0 33,-20 20 31,0-1-64,0 1-96,-20 0 64,20 0 1,-20-20-1,20 20 64,-20-20-128,0 0-32,20 0-128,-20 0 64,20-20-448,-20 20-257,20 0-672,0 0-865,20-20-2371</inkml:trace>
  <inkml:trace contextRef="#ctx0" brushRef="#br2" timeOffset="193598.07">19023 11071 5733,'19'-20'1633,"-19"20"1571,0 0-450,0 0-736,0 0-865,0 20-192,-19 0-128,19 19 32,-20 1-193,-20-1 257,21 2-160,-22-2-129,1 21-31,21-21-96,-1-19-225,0 20 0,0-20-160,20-1-128,0-19-32,0 0-448,0 0-769,0 0-385,20 0-448,-20 0-2082,20-19-10184</inkml:trace>
  <inkml:trace contextRef="#ctx0" brushRef="#br2" timeOffset="194069.1">19082 11250 9769,'0'0'1153,"20"-20"1890,-20 20-1282,0-21-704,20 21-320,-1 0-224,1 0-33,-20 0-192,20 21 33,-20-21-65,21 20-64,-21-1-32,0-19 32,0 20-160,-21 0 64,1 0-31,0 0-1,1-1-96,19-19 32,-20 20 96,0 0-64,0-20 0,0 20 192,20-20 0,0 0 0,20 0 193,0 0 31,0 0-224,0 0 1,19-20-97,-19 20-160,1 0 64,-1 0-96,-1 0-481,1 0-608,-20 20-673,0-20-2434</inkml:trace>
  <inkml:trace contextRef="#ctx0" brushRef="#br2" timeOffset="194822.14">18367 11924 6950,'0'-19'1473,"0"19"1282,0-20-353,0 20-800,0 0-417,0 0-544,0 20 255,0-1-319,0 1-449,0 0 641,0 0-289,0 20-159,0 0-65,-20-20-128,20 19 32,0-20-160,0 2 0,-20-1 0,20-20-256,0 19-128,0-19-417,0 0-192,0-19-288,0 19-994,20-20-1472,-20 20-3044</inkml:trace>
  <inkml:trace contextRef="#ctx0" brushRef="#br2" timeOffset="195104.15">18367 11944 3523,'0'-39'2594,"0"19"-832,0-1 832,20 2-704,-20-1-288,19 1-385,2 19-352,-1 0-129,0 0-191,0 19 128,-1-19-97,-19 20-127,20-1-65,-20 22 0,0-22-256,0 1 129,-20 0 95,1 0-448,-1 0 512,0-20-480,0 0 192,-1 0-128,2 0-32,-1 0-96,20 0-448,0 0-321,0 0-577,20-20-608,-1 20-2370</inkml:trace>
  <inkml:trace contextRef="#ctx0" brushRef="#br2" timeOffset="195503.18">18605 12142 1985,'0'-19'7079,"0"19"-5157,0 0 1153,0 0-1249,0 0-449,0 19-480,0 2-225,0-1 33,0-1-225,-20 1-63,20 0-193,0-20-160,0 20-64,0-20 32,0 0-384,0 0-385,0 0-608,0 0-769,0 0-2627</inkml:trace>
  <inkml:trace contextRef="#ctx0" brushRef="#br2" timeOffset="195894.2">18944 11786 5028,'19'-21'4997,"-19"21"-3460,0 0 994,0 21-898,0-21-319,0 39-418,-19 0 65,-2 2 0,-19-2-64,20 21-128,-19-21-193,19 2 1,0 17-225,1-37-160,19 18-63,-20-19-97,20 0-32,0-20-161,0 20-735,0-20-386,0 0-127,0 20-769,20-20-1570,-20 0-5700</inkml:trace>
  <inkml:trace contextRef="#ctx0" brushRef="#br2" timeOffset="196400.23">19042 12004 5797,'-19'-20'4036,"19"20"-2851,19-20 1666,-19 20-1058,20-20-223,-20 20-577,20 0-577,0 0 385,0 0-321,-1 0-31,1 0 95,-20 20-544,0 0 417,20-20-321,-20 20 32,-20 0-64,0-1 32,1 22-64,-1-22-32,0 1 32,0-1-32,-19 2 96,19-21-224,20 20 224,-20-20-96,20 0-64,0 0 160,20 0 128,0 0 97,-1 0-161,1 0 0,20 0-128,-20 0 0,-1 0-64,1 0-32,0 0-192,-20 0-737,21 0-577,-21 0-992,0 19-3780</inkml:trace>
  <inkml:trace contextRef="#ctx0" brushRef="#br2" timeOffset="197675.3">18347 12640 832,'0'-20'4453,"0"-1"-2692,0 21 866,0-19-577,0 19-385,0 0-320,0-20-448,0 20-288,0 0 224,0 20-97,20-20-31,-20 19 0,0 2-97,0 18-95,0-19 63,0 20-255,-20-20-33,20 19-32,0-19-224,-20 20 32,20-20-32,0-20-32,0 19-96,0-19-448,0 21-193,0-21-160,0 0-128,0-21-608,0 21-898,0 0-1857,0 0-5668</inkml:trace>
  <inkml:trace contextRef="#ctx0" brushRef="#br2" timeOffset="198008.31">18387 12620 5637,'0'-21'737,"0"2"1825,0-1-576,0 20-385,0 0-416,19-20-160,2 20-192,-21 0-96,20 0-96,0 0-193,-20 20 32,20 0 1,-20-1-65,0-19 33,0 21-161,0-1 0,0-1-96,-20 1-31,0-20-33,0 19-128,-1-19 96,21 0-128,-19 0-64,-1 0-321,20 0-480,-20 0-800,20 0-1442,0 0-4292</inkml:trace>
  <inkml:trace contextRef="#ctx0" brushRef="#br2" timeOffset="198841.37">18585 12898 7142,'0'0'1602,"0"-21"1184,-19 21-543,19 0-930,0-19-480,0 19-353,0-20-224,19 0 33,-19 20-97,20-20 96,0 20 32,-20 0-31,20 0-33,-20 0-160,20 20 64,-20 0-96,0 0 0,0-1 32,0 2 96,-20-2-31,20-19-33,-20 20 0,0-20-64,20 20 0,-20-20-64,20 0-224,-19-20-257,19 20-384,0 0-544,0-20-961,0 20-2371</inkml:trace>
  <inkml:trace contextRef="#ctx0" brushRef="#br2" timeOffset="199218.39">18923 12560 864,'21'-20'9609,"-2"0"-8231,1 20 1312,-20-20-896,0 20-801,0 20-128,-20 0-32,20 0-1,-19 0 129,-2 20-192,1-1-32,-20 0-129,21 2-127,-21 18-97,20-19-224,1-20-192,-1 20 160,20-21-128,-20 1-160,20 0-641,0-20-416,0 0-96,20 0-385,-20 0-1056,20 0-3812</inkml:trace>
  <inkml:trace contextRef="#ctx0" brushRef="#br2" timeOffset="199660.42">19062 12679 7334,'0'-20'2146,"0"20"-800,0 0 1056,0-19-897,0 19-319,20 0-386,-20 0-159,20 0-129,0 0-95,-20 0-65,19 0 65,1 19-65,-20-19-128,0 20 32,0-1-160,0 2-32,0-1 65,-20-20-1,1 19-96,-1 1 64,0 0 128,20 0-32,-20 0 257,0-20-225,20 20 32,0-20 32,0 0 33,20 0-129,0 0-128,0 0-160,0-20 224,19 20-224,-19 0-256,1 0-545,-1 0-96,-1 0-1698,-19 0-3715</inkml:trace>
  <inkml:trace contextRef="#ctx0" brushRef="#br2" timeOffset="200406.46">18367 13314 6117,'0'-19'1442,"0"19"960,0 0 321,0-20-481,0 20-961,0 0-544,0 0 159,0 0-191,0 20-32,0 19-161,0-19 33,0 0-225,0 19-160,0-19-32,-20 20-96,20-20 0,-20 19-32,20-18-32,0-21-384,0 20-97,0-20-223,0 0-385,0 0-385,0 0-416,20 0-1633,-20-20-2659</inkml:trace>
  <inkml:trace contextRef="#ctx0" brushRef="#br2" timeOffset="200704.47">18387 13354 4772,'0'-40'1345,"0"1"769,19 39 545,-19-21-801,21 2-449,-21 19-320,20 0-224,-20 0-225,20 0 1,0 0-64,-1 19-97,1-19-192,0 21 1,-20-1-33,0-1 32,0 1-64,0 0-128,-20 0 0,0-20-64,-19 20 65,19-20-65,0 0-64,-1 0 0,2 0-65,-1 0-511,20 0-385,0-20-577,0 20-1537,20 0-3907</inkml:trace>
  <inkml:trace contextRef="#ctx0" brushRef="#br2" timeOffset="201043.49">18625 13532 10025,'0'0'1345,"0"0"737,0 21 192,0-21-864,0 20-449,0-20-321,0 19-255,0 1-225,0-1-32,-20-19-128,20 21-64,0-21-417,0 0-704,0 0-801,0 0-1953,0 0-5062</inkml:trace>
  <inkml:trace contextRef="#ctx0" brushRef="#br2" timeOffset="201507.52">18963 13215 5861,'20'-39'2018,"-20"18"288,20 21 577,-20 0-1121,0 0-481,0 0-96,-20 21-128,20 18-128,-20 0-32,1 2-97,-2-2 33,1 1-160,0 19-321,0-19-64,-19 0-127,19 20-65,0-41-128,20 20 0,-19-18-97,19-1-543,0-20-481,0 0-128,0 19-193,0-19-1088,0 0-2595</inkml:trace>
  <inkml:trace contextRef="#ctx0" brushRef="#br2" timeOffset="202143.56">19102 13394 6566,'0'0'1313,"0"0"897,0 0 673,20-20-1025,-20 20-513,19 0-384,-19-20 32,20 20-321,-20 0 1,20 0-225,1 0-31,-21 0 95,20 20-191,-20 0-97,0-20-128,0 19 32,0 22-160,0-22 96,-20 1-32,-1 0 0,21-1-32,-20 2 64,0-1-96,1-20 64,-1 19 0,20-19-96,0 0 96,-20 0 0,20 20 0,0-20 192,20 0 129,0-20 31,-1 20-256,1 0 64,21 0-192,-21 0 0,-1 0 64,21 0-480,-20 0-705,-1 0-801,-19 0-2178,20 0-11242</inkml:trace>
  <inkml:trace contextRef="#ctx0" brushRef="#br0" timeOffset="210596.04">19916 11329 5861,'0'0'1473,"19"0"-704,21-20 2082,1 20-897,-2 0-129,1-20-447,19 20-289,0 0-320,2 0-33,-2-20-223,0 20-193,1 0-128,-21 0 0,22 0-96,-22-19-31,-19 19-33,20 0 32,-21 0-64,1 0-96,0 0-161,-20 0-447,0 0-417,0 0-353,0 0-768,-20 19-1217,0-19-3268</inkml:trace>
  <inkml:trace contextRef="#ctx0" brushRef="#br0" timeOffset="210981.06">19996 11448 4452,'-41'0'1665,"21"0"1827,20 0-1026,0 0-1089,20-20 97,21 20-65,-2 0-288,21-20-128,19 20-128,-20-20-193,41 20-223,-21 0 63,-20 0-319,2 0-1,-2 0-96,-19 0-64,-1 0 0,-19 0-64,0-20-224,-20 20-513,0 0-192,0 0-673,0 0-960,-20 0-2595</inkml:trace>
  <inkml:trace contextRef="#ctx0" brushRef="#br0" timeOffset="211539.09">20095 11150 6502,'0'0'704,"0"0"1827,0 0-353,-20 20-1057,20-20-32,-40 20-224,21 20-129,-22-20-63,-18 19-160,19 1-129,1-1-32,-21 1 33,41-20-97,-1 0 64,-1 0 1,21-20-1,21 0 96,-1 0 97,-1 0-33,41 0-31,-21 19-97,20-19-256,2 21 225,-2-21-161,-19 20-96,-1-20-64,1 19 0,-20-19-352,19 0-673,-19 0-673,-20 0-2402</inkml:trace>
  <inkml:trace contextRef="#ctx0" brushRef="#br0" timeOffset="-203570.81">19876 13394 1,'0'0'1600,"-20"0"-30,20 0-225,0 0-256,0 0 192,0 0-224,0 0-32,-19 0 32,19-20-32,0 20-96,0 0 0,0 0-129,0 0-31,0 0-32,0 0-129,0 0-31,0 0-97,0 0-127,0 0 127,19 0-127,1 0 95,0 0-32,0-20 97,39 20-97,-18 0-159,18 0 159,0 20-160,1-20 32,20 0-31,-21 0-1,20 0-32,-20 0 0,2 0-192,18 0 225,-39 0-257,19 0 32,-20 0-32,2 0 96,-1 0-385,-1 0-479,-19 0-545,-20 0-161,0 0-1088,0 0-2787</inkml:trace>
  <inkml:trace contextRef="#ctx0" brushRef="#br0" timeOffset="-202831.77">19817 13532 1985,'0'0'1698,"0"0"352,0 0-801,0 0-192,0 0 64,0 0 32,0 0 64,20 0-63,-1 0-130,-19 0-191,40 0 96,-20 0-128,-1 0-64,21 21-97,1-21 33,-2 0-161,21 0 1,-1 0-65,20 0-63,-19-21-33,19 21-64,-19 0-32,-1 0-63,1 0-1,0 0-192,-21 0 64,1 0-64,-1 0 64,-19 0-128,1 0-192,-1 0-577,0 0-320,-1 0-929,-19 0-2306</inkml:trace>
  <inkml:trace contextRef="#ctx0" brushRef="#br0" timeOffset="-201346.69">20055 13235 256,'20'0'2882,"-20"0"-1440,0 0 1280,0 0-1056,0 0-225,0-20-416,0 20-224,0 0 96,0 20-64,-20-20-65,20 0-127,-20 0-64,1 19-161,19-19-64,-20 21 65,-1-1-161,1-20-96,0 19 96,1 1-128,-21-20 33,20 20-33,1 0-32,-21-20 0,20 20-32,1-1-64,-1-19 32,-21 20 32,21 1 0,1-21-64,-1 19 0,0-19-32,20 20 128,-20-20 0,20 20-64,0-20 64,0 0-64,-20 0 33,20 0-65,0 0 64,0 0 0,0 0 64,0 0-96,0 0 128,20 0 0,-20 0 0,0 0-32,0 0 33,0 0 63,20 0-32,-20 0 64,0 19-96,20-19 32,-20 0-63,20 0-1,-20 21 64,19-21-32,1 0 0,-20 0-32,20 20-32,1-20 33,-1 0-1,-1 0-96,1 19 96,0-19-32,19 0 0,-19 20-32,0-20 0,0 19-32,-1-19 32,1 21-32,0-1 128,-20-20-96,21 19 1,-1-19-33,-1 0 64,1 0-32,0 20-64,-20-20 96,20 0-64,0 0 160,-20 0-288,19 21 192,-19-21-64,0 0 32,20 0-64,-20 19 0,0-19 64,0 0-32,20 0 32,-20 0-160,0 0 192,0 0-96,0 0 64,0 0-32,0 0-32,0 0 64,0 0-128,0 0 64,0 0 32,0 0 0,0 0-64,0 0 64,0 0 0,20 0 0,-20 0 0,0 0-32,0 0 0,0 0 97,0 0-33,0 0 32,0 0-96,0 0 128,0 0-128,0 0-224,0 0-1026,0 20-1024,0-20-1729,0 0-10571</inkml:trace>
  <inkml:trace contextRef="#ctx0" brushRef="#br1" timeOffset="-172769.05">12589 13612 640,'0'0'2338,"0"0"-352,0 0-256,0 0-449,0 0 32,-20 0-192,20 0-288,0 0 160,0 0-128,0 0-96,0 0-65,0 0 33,0 0-192,0 0-1,0 0-224,0 0 33,0 0-97,0 0-64,0 0 0,0 0 32,20 0-31,-20 0 63,0 0-96,21 0 32,-21 0-96,20-20 32,-20 20-63,20 0-1,-20 0 32,19 0-32,1 0-32,-20 0-32,20 0 32,0 0 32,-20 0-64,19-19 64,1 19-32,0 0 0,0 0 0,0 0 96,-20 0-160,19 0 96,-19 0-32,20 0-32,-20 0 32,21 0 32,-1 0-64,-20 0 32,20 0 0,-1 0-96,-19 0 160,20 0-96,0 0-32,0 0 64,-1 0-32,1 0 0,-20 0 32,20 0-64,0 0 64,-20 0-64,19 0 64,1 0 0,1-20-32,-1 20 32,0 0-96,-1 0 64,1 0 64,-20 0-64,20 0 0,0 0-32,-1 0 64,-19 0-64,0 0 129,20 0-162,-20-21 33,0 21 64,0 0-64,0 0 32,20 0 0,-20 0 32,0 0-64,0 0 0,0 0 0,0 0 96,0 0-32,0 0-192,0 0 288,0 0-192,0 0 64,0 0 0,0 0-32,0 0-32,0 21 128,0-21-32,-20 0-64,20 0 32,0 20 0,0-20-64,0 19 96,-20 1 0,20-20-32,0 0-32,0 19 32,0 2 32,0-21-32,-19 20 0,19-20 0,0 19 0,0-19 0,0 20 0,0-20 32,0 21-32,0-2 0,0-19 0,-20 0-64,20 20 128,0-20-64,0 20 0,0-20 0,0 0 0,0 19 0,0-19 32,0 21-32,0-21 0,0 20-32,0-20 64,-20 19-32,20-19-32,0 0 128,0 20-160,0-20 64,0 0 64,0 19-96,0-19 32,0 0 32,0 21-64,0-21 32,-20 20 0,20-20-32,0 19 64,0-19 0,0 0-64,0 0 0,0 20 96,0-20-128,0 0 32,0 0 96,0 0-32,0 21-32,0-21 0,0 0-32,0 0 32,0 19 97,0-19-194,0 20 97,0-20 0,0 0 0,0 0 0,0 20 0,0-20 0,0 0 32,0 0-32,0 0-96,0 0 160,0 0-64,0 0 32,0 19-32,0-19 0,0 0 65,0 0-65,0 0 64,0 0-128,0 0 128,0 0-32,-19 0-32,19 0 0,0 0 0,-20 0 0,20 0 0,-20-19-64,-1 19 128,21 0-64,-20 0 0,1 0 0,-1 0 32,0 0-160,0 0 224,20 0-96,-19 0 0,-1 0 0,0 0 96,0 0-160,1 0 32,-1 0 32,20-20 32,-20 20-64,-1 0 32,1 0 0,20 0 0,-19 0 32,-1 0-32,20 0-32,-20 0 0,0 0 128,20 20-128,-20-20 0,1 0 96,19 0-64,-20 0-64,20 0 64,-20 0 32,20 0 0,-20 0-96,1 0 96,19-20-64,-20 20 64,20 0-32,-20 0 0,20 0 0,-21 0 32,21 0-64,-20 0 64,20 0 0,0 0-96,-19 0 128,19 0-64,0 0 32,-20 0 32,20 0-160,0 0 64,0 0 64,0 0-32,0 0 0,-20 0 32,20 0-32,0 0 32,0 0-96,0 0 128,0 0-64,0 0 0,0 0 32,0 0-64,0 0 32,20 0 0,-20-20 32,0 20-32,0 0 0,20-19 32,-20 19-32,0 0-64,0-21 224,0 21-256,19 0 128,-19-20-96,0 20 64,0-19 64,0 19-64,0 0 0,0-20 0,0 20-64,0-21 128,20 21-64,-20-19 0,0 19 32,0-20-96,0 20 64,0-19 32,0 19 0,0 0 32,21-20-64,-21 20 0,0-21 32,0 21 64,0-19 0,0 19-128,0-20 128,0 20 0,0-20 96,0 20-192,0-19 65,0 19 31,0-21-128,0 21 64,0 0-160,0 0-673,0 0-737,0 0-1633,0 0-7399</inkml:trace>
  <inkml:trace contextRef="#ctx0" brushRef="#br1" timeOffset="-167284.75">12709 13751 672,'0'0'1634,"0"0"-481,0 0 352,0 0-640,0 20 0,0-20 0,0 0-1,-20 0-159,20 0 224,0 0-224,0 0 416,0 0-353,0 0 33,0 0-224,0-20-353,20 20 32,-20 0 129,0 0 63,20 0-64,-20 0 33,19 0-1,-19-19-160,20 19 129,-20 0-193,20 0-32,0 0-96,0 0 0,-20 0 64,19 0-64,-19 0-32,20-21 33,1 21-98,-21 0 33,20 0 65,-20 0-97,20 0 160,-1 0-224,-19 0 128,20 0-96,-20 0 128,20 0-32,-20 0 0,20 0-64,-20 0 64,19 0-32,1 0-32,-20 0 0,20 0 128,-20 0-96,0 0-32,20 0 64,-20 0-32,19 0 0,-19 0 0,20 0 64,-20 0-64,21 0-64,-21 0 128,20 0-128,-20 21 192,20-21-160,-1 0 32,-19-21-32,0 21-32,20 0 96,-20 0-64,0 0 0,0 0 64,0 0-96,0 0 160,0 0-32,0 0-64,-20 0-32,20 21 96,-19-21-96,-1 0 64,-21 0-64,21 0 32,-19 0 32,-1 0-64,1 0 0,-1 0 32,-19 19 32,18-19-64,2 0 32,-1 20 0,1-20 0,-1 0 0,20 20 64,1-20 0,-1 0-128,20 0 96,0 0-96,0 0 32,20 0 32,-20-20 32,19 20-64,21 0 32,-20 0 0,19-20 0,1 20 0,-1 0 96,2-19-192,-1 19 128,-1 0-32,1 0 64,-1 0-160,1 0 128,-1 0-32,-18 0 0,19 0 0,-40 0 0,19 0-96,-19 0 224,0 0 0,0 0-224,0 0 128,-19 0-32,-1 0-32,0 0 32,-21 0 64,2 0-32,-1 0 32,1 0 64,-1 0-160,1 0 128,-2 0-96,2 0 0,-1 0 0,20 0 64,0 0 64,1 0-224,19 0 96,0 0-32,0 0 32,0 0 32,19 0-32,1 0 64,20 0-32,-1-21-96,2 21 128,-1 0-96,-1-20 64,1 20-32,19 0-32,-20 0 64,-19 0-32,21 0-32,-21 0 64,-1 0-96,-19 0 160,0 0-128,0 0 225,0 0-258,0 0 65,-19 20 65,-1-20-33,0 0 0,-1 0 0,-18 0-32,-1 0 0,1 0 96,-1 0-160,1 21 64,-1-21 32,-1 0-96,2 0 128,19 0-96,0 19 64,20-19-64,-20 0 0,20 0 96,0 0-128,20 0 64,0-19 96,0 19-192,0 0 96,19-21 32,2 21-32,18-20 64,-19 20-160,19 0 224,-20 0-160,2 0 32,-1 0 96,-21 0-128,1 0 96,0 0-96,0 0 96,-20 0 32,0 0 64,0 0-160,0 0 128,-20 0-160,0 0 32,0 0 0,-19 0 32,-2 0-32,-18 0 32,19 0-96,-19 20 160,0-20-128,18 0 32,2 0 0,-1 21 96,0-21-160,21 0 96,-1 0-96,20 0 0,-20 0-32,20 0 160,0 0-64,20 0 32,0 0 64,-1-21-192,21 21 192,0 0-192,-1-20 96,2 20 0,-2 0 0,21 0 64,-21-19-96,1 19 0,-1 0 32,-18 0 0,19 0 0,-40 0-64,19 19 96,-19-19 0,0 0 0,0 0 96,0 0-64,-19 0 0,-1 0-64,0 0 32,-1 0 33,-18 0-1,-1 0-96,-19 0 64,19 20 64,-19-20-96,-1 0 32,20 0 32,0 0-32,21 0-32,-1 0 32,0 21 32,20-21-128,-20 0 64,20 0 0,20 0 0,0-21 64,0 21-32,19 0-32,1 0 32,19-20-96,-18 20 96,18 0-64,0-19 96,1 19-64,0 0 0,-20 0 0,-21 0 0,21 0-32,-20 0 64,-1 0-64,-19 0 160,0 0-128,0 0 96,-19 0-128,19 0 32,-20 19 32,-20-19-32,1 0 32,-2 0-32,-18 0-32,-20 0 96,20 0-64,-2 20 0,2-20-32,19 0 96,1 0-96,-1 21 32,40-21 32,-20 0-128,20 0 64,0 0 128,20-21-128,0 21 0,19 0 96,1-20-32,0 20 0,20 0-64,-20-19 0,19 19 128,0 0-32,0-20-160,-18 20 32,-1 0 160,-1 0-64,1 0-64,-21 0 0,-19 0 64,20 0 128,-20 0-128,0 0-64,-20 0 129,1 0-162,-1 0 130,-20 0-65,1 0 0,-2 0 64,-18 0-96,0 0 32,-1 0 96,1 0-192,18 0 160,-18 20-64,39-20 0,-19 0 0,19 0 0,20 0-32,-20 0-129,20 0 258,20 0-65,-20 0 32,20 0-128,19 0 96,-19-20 0,20 20-32,-1 0-64,22-21 96,-2 21-32,-20 0 32,21-19-32,-21 19 0,22 0 0,-22 0 0,-19 0-64,0 0 160,-1 19-128,1-19-32,-20 0 128,0 0-32,0 0 64,-20 0-128,20 0 32,-39 0 0,-1 0 32,1 0-64,-2 0 96,-38 21-64,20-21 0,0 0 32,-2 0-96,2 0 64,-1 20 0,21-20 32,-1 0-32,21 0-64,-1 0 64,20 0-96,0 0 96,20 0-32,-1 0 64,1 0 32,20 0 0,19-20-96,0 20 0,2 0 64,-2-21-64,0 21 0,1 0 64,0 0 0,-20 0-32,-1 0 0,-19 0 0,0 0 0,-1 0-64,-19 0 128,20 0-64,-20 0 96,-20 0-96,20 0 0,-19 21 0,-21-21 0,1 0 0,-1 0-32,-20 0 128,0 0-128,-19 20 32,20-20 32,-21 0-96,20 0 96,1 19-64,20-19 96,-1 0-128,19 0 64,1 0-32,20 0-64,0 0 224,0 0-128,20 0-32,1 0 64,19 0-64,-1-19 64,20 19-64,-19-20 64,19 20-64,2 0 32,-22 0 0,21 0 0,-21 0 32,-19 0-32,19 0 0,-19 0-32,1 0 32,-21 0 0,0 0 96,0 0-128,0 20 96,-21-20-32,-18 0-64,19 0 96,-20 19-128,-19-19 96,20 0 0,-22 0-96,22 0 128,-1 20-96,0-20 64,1 0-64,19 0-32,0 0 64,20 21 32,20-21-96,0 0 32,0 0 96,19 0-96,21 0 64,0 0-32,-1-21 0,1 21 0,-1 0-64,-20 0 128,2 0-128,-1 0 128,-1 0-64,-19 0-32,-20 21 64,0-21-32,0 0 128,0 0-192,-20 19 96,0-19-32,1 0-96,-21 20 192,-1-20-128,-18 20 64,0-20-96,0 19 128,-2-19-64,2 0-64,19 21 160,-19-21-128,39 0 128,0 0-128,1 0 0,19 0-64,19 0 128,-19 0-64,40-21 96,-1 21-96,1-19 64,0 19-32,20 0 0,-1-20 0,1 20-32,-1 0 64,-20 0-32,2 0-96,-1 0 192,-21 0-96,21 0 0,-40 0-32,20 0-32,-20 0 192,0 20-96,-20-20 0,0 0-64,0 0 64,1 19 32,-21-19-128,-20 0 64,0 0 64,1 21-160,0-21 128,-2 20-32,2-20-32,19 19 96,1-19-96,-1 0-32,40 20-32,0-20 192,0 0-128,20-20 32,0 20 32,19 0-32,21-19-32,-21 19 32,22-20 64,-2 20-96,0-21 64,1 21 0,0 0-64,-20 0 32,-21 0 0,21 0 0,-20 0-32,-20 0 0,0 0 64,0 0 32,0 21-64,0-21 0,-20 0-64,-20 20 128,21-20 32,-21 0-160,-20 0 64,0 19 0,1-19 32,0 20-64,-2-20 0,2 19 64,19-19-64,1 21 64,19-21-64,0 0 32,20 0 0,0 0-32,40 0 32,-20-21 32,19 2-64,21 19 64,-21-20-32,22 20-32,-2-19 32,0 19 32,-19 0-32,-1 0-32,2 0 64,-21 0-64,-1 19 0,1-19 0,-20 0 96,0 0-32,0 0 0,-20 0-64,1 20 32,-1-20 0,-21 0 0,2 0 64,-1 19-128,-19-19 32,0 21 64,-2-21-32,2 20 32,19-20-32,-19 0 0,39 0-32,0 0-32,1 0 0,19 19 160,19-19-96,1-19-64,0 19 128,19 0-64,21-20 0,-21 20 32,22-21-64,-22 21 0,21 0 64,-21 0 0,1 0-64,-1 0 64,2 0-64,-21 0 32,-20 0-32,19 21 96,-19-21-64,0 0 0,-19 0 32,-1 0-32,0 0-64,-21 20 128,2-20-96,-1 0 64,-19 19-32,0-19 0,-2 20 32,2-20 0,19 0-32,1 21-32,-1-21-32,21 0 160,19 0-192,-20 0 96,20 0 0,20 0-64,-1 0 128,21-21-64,-20 21 0,39-20 0,-19 20 64,20-19-160,-20 19 128,19 0-32,-20 0-32,1-20 96,-1 20-96,-19 0 0,1 20 0,-21-20 64,20 0 32,-20 0-96,-20 0 64,20 0 0,-41 0-32,22 19-32,-21-19 32,1 0 0,-21 20 0,21-20-32,-22 21 160,22-21-224,-1 19 192,1-19-160,19 20-32,0-20 128,20 0-32,20 0 0,0-20-32,-1 20 0,21-19 96,19 19-64,-18-21 64,18 21-160,1 0 128,-21 0 32,20-20-128,-18 20 64,-21 20 0,0-20 0,-1 0 0,1 0 0,-20 0-96,0 0 128,0 0 96,0 0-128,0 0-32,0 0 96,0 0-32,-20 21 0,20-21-32,-19 0-32,19 0 32,-20 0 32,20 0-64,-20 0 64,20 0 0,0 0-64,-21 0 128,21 0-96,0 0-192,0 0 480,0 0-224,0 0-64,0 0-32,0 0-32,0 0-320,0 0-1089,0 0-1186,0 0-5669,0-21-704</inkml:trace>
  <inkml:trace contextRef="#ctx0" brushRef="#br1" timeOffset="-166104.68">13166 14109 1,'0'20'1248,"0"-20"449,0 0-544,-20-20-128,20 20-64,0 0 320,-21-21-224,21 21 193,0 0-321,-20 0 96,20 0-353,0 0 129,-19 0-160,-1 0-129,0 0 225,0 0-225,1 0-31,-1 21-129,-20-21-128,21 0-32,-21 0-192,19 0 0,1 0-288,1 0-769,-1 0-1601,20 0-5542</inkml:trace>
  <inkml:trace contextRef="#ctx0" brushRef="#br1" timeOffset="-165344.63">13146 14069 2146,'0'0'1185,"0"0"1217,0 0-288,0 0-577,0 0-127,0 0-289,0 0-224,-21 0-97,21 0-63,-20 0 96,20 0-32,-19 0-97,-1 0-191,-20 0-1,21 0-63,-21 0-161,20 0-192,-19 0-32,19 0-64,-1 0-128,1 0-513,1 0-832,19 0-2050,0-20-5702</inkml:trace>
  <inkml:trace contextRef="#ctx0" brushRef="#br1" timeOffset="-162403.46">13046 13969 288,'0'0'1505,"20"0"225,-20 0 576,0 0-480,-20 0-385,20 0-32,0 0-127,0 0-321,0-19-33,-20 19-255,20 0-64,-19 0-161,19-20-32,-20 20-127,0 0-33,20 0 32,-20-21-128,1 21 1,19-19-33,-20 19-64,0 0-32,20-20 128,-21 20-160,21 0 128,0-19-128,-20 19 96,20 0-32,0-20-32,0 20-32,0 0-32,0 0 64,0 0-32,0 0-32,0-21 64,20 21-96,-20 0 96,21 0-64,-1 0 32,-20-19 0,20 19-32,-1 0 0,-19 0 64,0 0 64,0 0-64,0 0-32,0 0 32,0 0-128,0 0 256,-19 0-96,19-20-128,-20 20-32,20 0 224,-20 0-160,-1 0-32,1 0 64,1 0 96,-1 0-64,20 0-64,-20 0 64,0 0 32,20 0-31,-20 0 63,20 0-32,0 0-128,0 0 64,0-20-32,20 20 0,-20 0 32,20 0 32,0 0 64,0-19-192,-20 19 32,19 0 128,1 0-64,-20 0 0,0 0 32,21 0 0,-21 0 32,0 0 32,0 0-64,0 0-32,0 0-32,-21 0 96,21 0-32,-20 0-32,20 0 0,-19 0 0,-1 0 0,0 0-64,20 0 128,-20 0-96,0 0 96,20 0-64,-19 0 32,19 0-64,0 0-32,0 0 64,0 0 64,0 0-96,19 0 0,-19-21 64,20 21-64,0 0 96,0-20-96,-20 20 32,20 0 0,-20 0-64,19 0 128,-19 0-64,0 0 0,-19 20 0,19-20-32,0 0 64,-20 0 32,0 0-64,20 0 32,-20 0-96,20 0 64,-20 0 32,20 0 32,-19 0-128,19 0 128,0 0-192,0 0 96,0 0 32,0 0 32,0 0-32,19 0 32,-19 0-128,20 0 96,0 0 32,0 0-32,-20 0 32,20-20-64,-20 20 64,0 0 0,19 0-32,-19 0 0,0 0 0,-19 0 0,19 0-32,0 0 32,-20 0 32,0 0-32,20 0-32,-20 0 32,20 0 32,-20 0 0,20 0-64,0 0 32,-19 0-64,19 0 32,0 0 32,0 0 32,19 0-64,-19 0 64,0 0-64,20 0 64,-20-19 32,20 19-160,-20 0 160,0 0-32,0 0-64,0 0 32,0 0-32,0 0 96,0 0-128,0 0 96,-20 0 0,20 0-32,-20 0-64,20 0 128,0 19-96,-19-19 128,19 0-224,0 0 128,0 0-32,0 0 32,0 0-96,0 0 160,0 0-128,0 0 96,0 0-64,0 0 64,0 0 0,0 20-128,0-20 128,0 0-32,0 0 0,0 0 0,0 21 0,0-21 0,0 0 0,0 19 32,0-19-64,0 20 64,0-20-64,0 20 32,0-20-32,0 0 64,-20 19 0,20-19-64,0 21 0,0-21 64,0 20-64,0-20 64,0 19 0,0-19-64,0 0 0,0 20 32,0-20 0,0 0 64,0 19-128,0-19 96,0 0-32,0 21 32,0-21-32,0 0-32,0 20 64,0-20-32,0 0-32,0 0 32,0 0 32,0 0-64,0 0 32,0 0 0,0 19 0,0-19-32,0 0 128,0 20-128,-20-20 0,20 0 64,0 0-32,0 21-32,0-21 32,0 0 0,0 19 32,-20-19-32,20 0 0,0 20 0,0-20 32,0 0-96,-19 20 96,19-20 64,0 19-160,0-19 64,0 0 32,0 0-32,0 21 0,0-21-32,0 0 32,0 0 0,0 0 32,0 20-32,0-20 0,0 0 0,0 0 0,0 0 0,0 0 0,0 0 96,0 0-96,0 0 0,0 0 0,0 0 0,0 0 64,0-20-128,0 20 96,19 0-64,-19-21 96,0 21-64,0-19-32,0-1 64,0 20 0,0-20-64,0 20 128,0-19-160,0 19 64,0-21 0,0 21 0,0-20 96,0 20-224,0-19 160,0 19-96,0 0 96,0 0 0,20-20-32,-20 20 0,0 0 0,0 0 0,0 0 0,0 0-96,0 0 128,0 0-32,-20 0 0,20 20 32,0-20-64,0 19 32,-19-19-32,19 20 32,0-20 0,0 21 96,0-21-128,0 0 32,0 0 32,0 19-32,-20-19 0,20 0 64,0 0 0,0 0-64,0-19 0,0 19 0,0 0 0,0-21-32,0 21 64,20-20 0,-20 1-32,0-1-32,0 20 64,0-21-32,0 2 0,0-1 96,0 20-192,0 0 192,0-19-160,0 19-32,0 0 192,0 0-32,0 0 64,0 19-64,-20-19-64,20 20 0,0-20 32,-20 19 129,20-19-97,0 21 0,0-21-128,0 0 96,0 0 32,0 0 32,0 0-96,0 0-224,0 0-897,0 0-1250,20-21-5316</inkml:trace>
  <inkml:trace contextRef="#ctx0" brushRef="#br1" timeOffset="-161693.42">13086 14049 1729,'0'0'3139,"-20"20"-1281,20-20 544,0 0-352,0 0-416,-20 0-353,20 0-384,-20 0-193,20 0-159,-19 0-321,-1 0-128,0 0-32,0 0-320,20 0-1378,-19 0-3747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06:32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11643 5819 7431,'0'0'2338,"0"0"-769,0 0-127,0 0-97,0 0-160,0 0-640,-19 0 63,-1 0 1,-1 20-33,2 1 1,-20-2-129,-2 0 97,-19 21 31,21-19-416,-40 17 673,19 3-801,-20-1 609,-19-2-801,20 3 320,19-1-32,-19-1 320,20-19-416,19 21-32,-20-22-320,40 1 320,-19-1 0,18 1-801,21-20-544,0 0-577,0 0-416,0 0-993</inkml:trace>
  <inkml:trace contextRef="#ctx0" brushRef="#br0" timeOffset="416.02">11783 5918 6758,'0'0'2050,"-20"0"-1153,-1 0 480,2 20-224,-20 1-416,-2-1 64,-19 19 63,21 0-159,-40 2 96,19-2-225,-20 1 97,-19-2-129,20 23-255,-20-21-1,0-1-192,20 22-32,19-22-96,-20 0 96,40 2-64,1-22-96,19 1-320,-1-1-577,21-19-865,0 0-1890</inkml:trace>
  <inkml:trace contextRef="#ctx0" brushRef="#br0" timeOffset="920.05">10730 6098 6790,'20'-20'576,"-20"-1"2467,0 21-1281,0 0 288,0 0-737,0 0-1121,-20 21-96,1 17 225,-22 3 159,2 17-63,-1 3-161,-20-1-128,2 20-64,17-22-32,2 3 0,20-22-32,-22 1 0,41-20-32,-19 0 32,19-1 64,19 1-32,-19 0 192,41-20 65,-22 20-129,20-20-32,2 0-96,-3 0-64,22 0-352,-21 0-417,-18 0-705,18-20-992,-19 20-2210</inkml:trace>
  <inkml:trace contextRef="#ctx0" brushRef="#br0" timeOffset="1497.08">9697 6713 8776,'0'-20'1761,"0"20"674,0 0-1154,0 0-352,0 20-96,0 0-289,0 0-31,0 19-1,-19 1-160,19 0-159,0-1-97,0 22 0,-19-22-96,19 1-32,0-20-128,0 19-257,0-39-255,0 20-257,0-20-513,0 0-351,0 0 287,19-20-1408</inkml:trace>
  <inkml:trace contextRef="#ctx0" brushRef="#br0" timeOffset="1763.1">9876 6773 6918,'60'-60'1858,"-60"40"576,19 20-704,-19 0 256,0 0-705,-19 0-1025,-20 40-192,18-20 32,-18 19 64,-2 21-160,2-20 64,-1 0-32,20-21 65,1 21 63,19-20-96,0-20 128,19 19 320,1-19 161,20 21-96,21-21-161,-23 0 97,3 20-129,17-20-320,-37 20 64,18-20-32,-19 0-96,1 19-608,-2-19-930,1 20-1953</inkml:trace>
  <inkml:trace contextRef="#ctx0" brushRef="#br0" timeOffset="2965.16">23274 5959 6790,'0'0'833,"0"0"1761,0 0-31,0 0-1090,0 0-961,0 0 513,0 0 129,22 20-194,-3-2 65,1 3-128,-1-1-64,22 20-160,-3-2-65,3 3-416,-2 17 97,21-17-1,-19 0-320,17-2 128,-18 20-32,-1-19-32,2-1 0,-22-19-160,22 21-288,-22-2-257,1-20-448,-1 22 0,2-21-96,-1-20-577,-20 19-640,0-19-193</inkml:trace>
  <inkml:trace contextRef="#ctx0" brushRef="#br0" timeOffset="3525.2">23137 6215 7270,'0'-18'2435,"0"18"-161,0 0-609,0-20-576,0 20-608,0 0-257,0 20 193,19-20 607,1 18-95,1 23-32,-2-21 224,20 20-384,-20-20 128,3 19-385,-3-19-63,20 20-97,2-1-64,-3 2-32,-16-2-256,16 0 128,3 2 1,-21-2-97,18 1-129,-16-20-511,-3 0-1122,0 0-288,-19-1-993,20-19-4099</inkml:trace>
  <inkml:trace contextRef="#ctx0" brushRef="#br0" timeOffset="4117.22">23951 6515 6277,'-20'-21'3396,"20"21"-674,-21 0-287,21-20-642,0 20-480,0 0-544,0 0-416,0 0-193,0 0-256,0 0 576,0 20-32,21 1-31,-21-1 159,20-1-447,-20 20 63,19 2-128,-19 18 0,20-19 32,-20 0-32,0-1-64,0 1 96,0 0-96,0 0 96,0 0 32,0-21 193,-20 1-257,20-1 224,-19 2 0,-22-1-32,22-20 1,-20 0 127,-2 0-32,-19 0-63,21 0 95,-21-20-160,0 20-96,22-21-96,-23 21 161,42-19-257,0 19-929,-3 0-1089,3 0-1506,19 0-3042</inkml:trace>
  <inkml:trace contextRef="#ctx0" brushRef="#br0" timeOffset="4695.26">24168 7229 9224,'21'-19'1281,"-21"-1"1762,0 20-1281,0 0-1185,0 0 159,0 20 289,0-20-96,0 39-192,0-19-225,-21 20-255,21-1-97,-20 1-96,1 0-32,19 0 0,-19-1-545,19-19-319,0 0-322,-22 0-671,22 0-930,0-20-704</inkml:trace>
  <inkml:trace contextRef="#ctx0" brushRef="#br0" timeOffset="5026.28">24486 7329 10313,'60'-40'1410,"-41"40"1985,-19 0-1025,21-20-1057,-21 20-896,-21 0-33,21 20-64,-39-20-127,20 20-33,-22 0-64,3-1 64,-3 2-32,2-2 32,-2 1 96,3 0-95,16-20-65,3 20 0,19-20 64,0 20 160,0 0 225,0-20-161,41 19-32,-22 21-159,20-20-97,21 0 0,-19 0-64,-3 0 64,-18-20-96,1 19-224,-2-19-449,-19 20-704,20-20-449,-20 0-192,-20 0-3075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10" units="cm"/>
          <inkml:channel name="Y" type="integer" max="1450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2-02-13T20:44:28.9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11314 3024 17,'0'0'21,"0"0"-2,4-15-2,-4 15-3,1-12-1,-1 12-1,2-14-2,-2 14-2,3-13-1,-3 13-1,4-16-1,-4 16 0,1-13 0,-1 13-1,0-10 0,0 10-1,0 0 0,0 0-1,-14-8 0,14 8 0,-13 3 0,4 3 0,-2 1-1,-1 4 1,0 0-1,-1 3 1,-4 1-1,1 0 0,0 4 0,0 1 0,1-1 0,0 2 0,1 1 0,2 2 0,0 1 0,3 0 0,2-1 0,1 2 0,2 0 0,2-2 0,2 1-1,2-4 1,2-3-1,3-1-1,1-1 2,5-5-1,2-2 0,3-2 0,4-3 0,0-1 0,4-5 0,3-1 0,2-5 0,2-2 0,1-4 0,0-3 0,1-3 1,-3-1-1,0-3-1,-4 0 1,-5 0-1,0-1 1,-6 0-1,-2 2 0,-7-2 1,-1 1-1,-6 0 2,-3-1-1,-4 2 0,-3 2 0,-4 2 1,-5 3-1,-3 5 0,-2 1 0,-2 5-1,-3 2-2,2 9-5,-6-7-21,9 10-9,-2-3-1,10 2-1</inkml:trace>
  <inkml:trace contextRef="#ctx0" brushRef="#br0" timeOffset="699.03">13134 3021 42,'1'-12'32,"-3"-1"2,2 13 0,-4-10-21,9 20-2,-7 3-3,6 14-1,-4 4-1,1 9-1,0 4-1,1 5-2,-1-1 1,1-3-1,-1-5 0,1-6-1,0-6-1,1-7-1,-2-5-3,-1-16-4,9 13-26,-9-13-3,7-11-2,-3-4-2</inkml:trace>
  <inkml:trace contextRef="#ctx0" brushRef="#br0" timeOffset="1556.08">15349 3016 40,'-9'-11'31,"9"11"1,-21-8 0,11 17-21,-10 0-2,4 13-1,-7 4-1,2 12-1,-4 1-1,4 9-1,-1-3-1,5 0 0,6-3-1,9-8 0,8-9-1,9-10-2,13-11 1,6-10-1,10-9 1,3-9-2,3-7 1,-2-6-1,-4-4 1,-6-3 0,-8 0 0,-11 2 1,-8 3 0,-11 6 0,-9 6 1,-6 7-1,-9 9 1,-4 7-1,-1 8-2,-3 1-4,11 10-24,-3-4-6,15 3-1,9-14-2</inkml:trace>
  <inkml:trace contextRef="#ctx0" brushRef="#br0" timeOffset="2328.13">17348 2916 55,'-13'-14'34,"4"9"-1,-9 3 0,3 15-22,-10 3-3,4 15-1,-7 5-1,2 10-1,-2 2-2,6 4 1,3-3-2,9-5 0,9-8-1,10-9 0,13-9 0,9-12-2,10-9 0,4-11 0,4-7-1,-4-6 0,-5-7 1,-10-3-1,-11-3 2,-14 1-1,-12 0 1,-14 6-1,-9 4 2,-6 7 0,-3 5-2,0 6-3,10 13-14,3-4-18,14 6 0,12-4-3,13 4 0</inkml:trace>
  <inkml:trace contextRef="#ctx0" brushRef="#br0" timeOffset="3156.18">19392 2992 37,'-3'-14'34,"-1"1"1,4 13-1,-9-9-12,6 20-14,-5 1-1,4 10-2,-4 4-2,2 6-1,-2 0 1,1 2-1,2-4 0,2-3 0,1-7-1,0-5 1,2-15-1,0 0-1,2-10 0,0-9-1,-1-9 1,1-7-1,-1-6 0,1-3 0,0 1 1,0 6 0,0 3 0,0 9 0,-2 9 1,0 16-1,-3 11 0,0 16 1,-2 8-1,1 8 1,-2 7 1,1 1 0,1-1-2,2-6 1,1-7-2,0-11-2,9-3-15,-8-23-18,0 0-3,9-1 0,-6-11-2</inkml:trace>
  <inkml:trace contextRef="#ctx0" brushRef="#br0" timeOffset="4514.25">14137 8663 1,'0'0'25,"-9"-3"7,9 3 0,0 0-15,0 0-3,12 2-2,-12-2-4,26 1-1,-9-2-2,7 2-1,-2-2-1,2 0-1,-2-1 0,-2 0-1,-5 0 0,-2-2-1,-13 4 0,12-9 0,-12 9 0,-6-12 0,-3 4 0,-4 0 0,-3 0-1,-5 2 1,-3 3 1,-3 4-1,1 5 0,-1 8 0,1 4 1,4 4-1,4 5 1,7 3 0,6 1 0,8-2 0,10-1 0,5-7-2,8-4-1,5-11-4,10-1-8,-4-11-22,6-5 0,-5-6-1,1-4-1</inkml:trace>
  <inkml:trace contextRef="#ctx0" brushRef="#br0" timeOffset="4804.26">14708 8003 28,'0'0'36,"0"0"1,-7 15 0,0 11-25,4 19-3,-6 6-1,2 17-2,-7 8-2,1 4-1,-2 0-1,3-4-1,2-7-3,0-14-3,11-5-22,-4-22-11,10-11-1,3-11 1</inkml:trace>
  <inkml:trace contextRef="#ctx0" brushRef="#br0" timeOffset="5464.31">14867 8676 30,'0'0'34,"-7"12"0,7-12 0,10 8-26,-10-8-2,18-4-2,-3-3-3,2-2-1,1-3 1,-2-2-1,0-1-1,-3-1 1,-2-2 0,-7 2 1,-5 1 0,-4 0 0,-6 2 0,-3 4 1,-3 3 1,-2 6-1,-4 3 1,1 7 0,0 6 0,-1 7 1,2 5-2,5 4 1,2 0-1,5 2-1,5-2 0,5-1 0,6-6-2,5-7-2,7-1-2,0-11-4,12 3-15,-5-10-13,6 1-1,-4-5 1</inkml:trace>
  <inkml:trace contextRef="#ctx0" brushRef="#br0" timeOffset="5704.32">15310 8626 35,'3'-16'37,"-3"7"1,0 9-1,-14-5-25,-4 5-2,4 10-2,-7 5-3,1 5-1,0 4-1,4 5 0,0 0-2,5 2-1,9 0-2,7-7-6,18-2-24,3-12-6,11-5-1,6-8-1</inkml:trace>
  <inkml:trace contextRef="#ctx0" brushRef="#br0" timeOffset="6236.35">15809 8169 33,'10'-30'32,"2"8"-8,-9-1-4,6 12-3,-11 2-5,2 9-2,-6 19-2,2 7-1,-9 7-2,0 13-1,-4 9 0,-1 10 0,-3 2-2,1 6 1,1-5-1,3-4-1,6-7-2,5-10 0,5-10-2,5-13-3,10-3-4,-4-17-20,9-2-8,-3-6 1,2-2 0</inkml:trace>
  <inkml:trace contextRef="#ctx0" brushRef="#br0" timeOffset="6449.36">15649 8550 39,'-15'-6'35,"0"1"1,15 5-1,-14-3-25,14 3-3,12 8-3,0-1-2,2 1-2,2 0-3,8 3-5,-7-3-21,9 2-6,-4-1-2,2 1 2</inkml:trace>
  <inkml:trace contextRef="#ctx0" brushRef="#br0" timeOffset="6644.38">15998 8546 42,'-4'23'37,"-2"4"-1,2 5-1,-2-1-28,9 4-3,6-3-6,0-10-22,9-6-10,1-12-1,5-9-2</inkml:trace>
  <inkml:trace contextRef="#ctx0" brushRef="#br0" timeOffset="6789.38">16051 8373 35,'-17'-12'33,"2"7"0,4 2-3,11 3-49,0 0-11,11 16-1,4 0-3</inkml:trace>
  <inkml:trace contextRef="#ctx0" brushRef="#br0" timeOffset="7131.4">16248 8704 49,'-3'-13'36,"0"-5"0,8 0-1,0-2-29,8 2 0,1 1-2,2 8 0,-1 4-2,-1 8 0,-5 6 0,-3 11 0,-8 2 0,-6 6 0,-4 1-1,-3-1 0,-5-3 1,2-4-1,-2-7-1,1-7-1,5-7 0,3-7-3,9-2-3,-2-12-14,15 0-17,-1-5 0,13 0 0,2-2 0</inkml:trace>
  <inkml:trace contextRef="#ctx0" brushRef="#br0" timeOffset="7439.42">16474 8549 52,'0'0'38,"12"16"0,-14-5-1,5 6-27,-8-2-3,5 6-2,-5-2-2,4 1-1,2-1-2,2-3-1,4-4 0,-7-12-1,21 12 1,-6-18-2,5-3 0,0-3 2,2-3 0,-3 0 1,-1 2 1,-2 5 1,-2 8-1,-4 9 2,-6 8-1,-1 8 1,-3 2-1,1 4-1,-1 0-1,1-1-3,3 0-10,-3-14-20,10-3-5,-11-13-1,20 9-2</inkml:trace>
  <inkml:trace contextRef="#ctx0" brushRef="#br0" timeOffset="8168.46">14245 9509 56,'-16'-9'35,"1"5"0,-6-2-10,5 12-14,-10 0-2,7 12-2,-4 5-1,4 8-2,-2 2-1,4 7 1,2-1-2,5 1 1,8-2-2,6-9-2,8-4 0,7-10-2,12-4-3,1-15-11,11 2-21,-4-9-2,3-1 3,-4-3-2</inkml:trace>
  <inkml:trace contextRef="#ctx0" brushRef="#br0" timeOffset="8604.49">14429 9719 37,'0'0'31,"2"15"1,-2-15-2,15 14-23,-4-12-1,5 0-3,2-4-1,4-2-1,-1-4-1,-1-2 0,0-3 0,-4-1 0,-3-2 0,-3-1-1,-6 0 1,-5 0 0,-5 0 1,-3 2 1,-5 2 0,0 6 1,-4 3 1,1 7 0,-5 3 1,5 11-1,-2 4 0,4 5 0,0 4-1,4 4 1,2 0-2,5 0-1,4-4 0,5-4-1,6-5-2,2-8-1,8-1-3,0-14-6,11 4-18,-7-9-7,6-1 0,-4-7 1</inkml:trace>
  <inkml:trace contextRef="#ctx0" brushRef="#br0" timeOffset="8979.51">14837 9611 50,'0'0'36,"0"0"0,3 21 1,-10-5-28,4 10-1,-4 0-3,4 5-1,-2 2-2,2-2-1,2-4 0,2-3-2,1-8 0,3-6 0,-5-10 0,17-5-2,-5-11 2,4-5 1,1-4-1,2-2 0,1 2 1,-1 3 0,-1 4-1,-1 8 2,-4 8-1,-3 8 1,-4 6-1,-2 9 2,-3 3-1,0 2-1,-2 2 0,1-2-2,1-3-2,-1-8-7,9 1-19,-9-16-7,12 9 1,-12-9-1</inkml:trace>
  <inkml:trace contextRef="#ctx0" brushRef="#br0" timeOffset="9271.53">15394 9319 52,'0'0'36,"0"0"2,3 16-2,-11 5-27,4 13 0,-6 8-3,2 9-1,-1 4-2,0 3 1,2-1-3,3-4 0,4-8-2,3-9-1,7-8-2,1-15-3,10-2-4,-7-16-22,9-1-5,-6-6 0,0-1 2</inkml:trace>
  <inkml:trace contextRef="#ctx0" brushRef="#br0" timeOffset="9460.54">15317 9594 47,'-22'-5'36,"5"7"1,3-2-2,14 0-22,-8 10-7,18-5-3,5 2-5,3-3-3,10 7-20,-2-6-10,2 4-1,-1-4 0</inkml:trace>
  <inkml:trace contextRef="#ctx0" brushRef="#br0" timeOffset="9835.56">15571 9675 46,'14'11'33,"-4"-5"0,1-3-1,6 1-26,-2-5-1,6-1-3,-1-3-2,2-3 0,-1-2 0,-2-2 0,-4-1 0,-5 1-1,-5-2 1,-4 1 0,-6 0 0,-2 2 1,-4 2 1,-1 3 0,-2 2 2,2 7 0,-2 3 0,4 7 0,-3 6 1,2 9-1,0 3-1,2 6 0,2 0-1,5 2-1,3-3-1,3-5-1,8-8-3,2-11-6,13-2-19,-2-14-10,5-3 1,-3-9-1</inkml:trace>
  <inkml:trace contextRef="#ctx0" brushRef="#br0" timeOffset="10188.58">16073 9639 54,'1'16'37,"-7"2"-1,5 7 0,-8-2-29,9 8-2,-2-4-2,1-2-1,0-4-1,3-5-2,2-7 1,-4-9 0,0 0 0,0 0 1,8-17 0,-6 2 0,0-3 1,2 0 0,-1-1-1,4 0 1,1 1 0,4 1-1,5 0 0,4 1-1,2 4 1,-1 2-2,0 4 0,-1 0-5,7 12-15,-15-5-16,2 4-2,-6-4 0,2 1-1</inkml:trace>
  <inkml:trace contextRef="#ctx0" brushRef="#br0" timeOffset="14027.8">13675 7794 10,'0'0'28,"-4"-9"-3,4 9-7,0 0-2,-15 7-5,13 7-1,-6 0-2,5 9-1,-3 3-2,4 6 0,-3 3-1,4 4-1,-2 3-1,2 4 0,-3 0-1,2 3-1,-1 2 1,-1 0-1,0 4 1,0 1-2,1 0 1,-1 0 1,2 1-1,1-1 1,1-3-1,0 1 1,2-4-1,-1-2 1,0-1 0,0 0 0,-1-4-1,1 0 0,-1 0 1,0-2-1,-1 0 1,1-1 0,0-2 0,-1 0-1,1-2 1,-1 1 0,0-3 0,1 2-1,-1-5 0,0 1 0,0-1 0,0 1 1,1-2-1,-1 0 0,0 0 0,0-1 1,0 0-1,0-1 0,1 0 1,0-3 1,-1 1-2,1 0 0,-1-3 1,1 1-1,-1-1 0,-1-1 0,0 1 0,0 1-2,0-3 2,1 2 1,-1-1-1,1 0 0,-1 1 0,0 0 0,-1-1 0,1 1 1,-1-1-1,1-4 0,-1 1 0,0-3 0,2-3 0,0-3 0,1-10 0,0 13 0,0-13 0,0 0 0,9 7 0,-9-7 0,11 1 0,-11-1 0,18-2 0,-7 1 0,2-2 0,1 2 1,2-2-1,-2 1 0,3 1 0,0-1 0,1 1 1,0 0-1,1 0 0,1 1 1,1-1-1,-1 0 0,2 1 0,0 0 0,0 0 0,0 0 0,0 0 0,0 0 0,0 0 0,-1 0 0,0 0 0,1-1 0,1 2 1,-2-2-1,2 2 0,0 0 0,-1 0 0,0 0 0,2-1 0,-1 1 1,0 0-1,0 0 1,1 0-1,2 0 1,3 0-1,1-1 1,1 2-1,2-1 0,2 1 1,1 1-1,3 0 0,-1 1 0,2 0 0,0 1 1,2 0-1,0 1 0,3-1 0,-1-1 0,1 0 0,0-1 0,0 1 0,2-1 0,1 0 1,2 0-1,-2 1 0,0-1 0,2 1 0,-2 0 1,1 1-1,-2-1 0,0-1 0,-2 0 0,0-1 0,1 0 0,-1-1 0,2 0 0,-2-1 0,-1 0 0,0 0 0,-1 0 0,-3 0 0,2 1 0,-3-1 0,-1-1 0,-2 1-1,1-1 1,-3 1 0,2 0 0,-2 0 0,0 0 0,0 1 0,-1 1 0,0-1 0,-1 1 0,1 0-1,-2-1 1,-2 0 0,0 1 0,-2-1 0,0-1 0,1 0 0,-1 0 0,-1 0 0,2 0 0,-1 0 0,0 2 0,1-1-1,-3 2 1,0-1 0,2 1 0,-1-1 0,0 1-1,0-1 1,1-1 0,-3 0 0,2 0 0,-1-2 0,-2 1 1,-2-1-1,-1 0 0,0-1 0,-1 0 0,-4-1 0,1 1 0,-2-2 0,0-1 0,-1-1 0,-2-1 0,-2-2 0,-2-1-1,1-1 1,-1-3 0,-2 0 0,0-2 0,0-3 0,-1 0-1,2-4 1,-1-1 0,0 1 0,0-3-1,0-1 1,0 1 0,0-2 0,-2 0-1,1 1 1,-1-2 0,0 0 0,-1-2 1,1 2 0,1-2 0,-1 0 0,0 0 0,0-2 0,2 0 0,0 0 0,-1-1-2,1-1 1,0-2-1,0 1 1,0-2 0,0 1 0,1 0-1,-2 0 1,1 0 1,-2 1 0,1 1 0,0 0-1,0 3 1,0-2-1,-1 1 1,0-1-1,0 1 0,0 1 0,-1-1-1,0 3 1,1-3 0,-2 4 0,0-1 0,1 3 0,1 0-1,-1-1 1,1 0 0,-3 1 0,3 0 0,1-1 0,0 1 0,0-1 0,0 1 0,0 1 0,1-1-1,0 0 2,-2 0-2,0-1 1,0 2 0,-1-1 0,-1 0-1,1 1 1,-1-1 0,0 2 1,1 0-1,1 0 0,-1-1 0,1 1 0,0 1 1,-1 0-2,0 2 1,-1 2 0,0 1 0,-2 1 0,1 3 0,-1 3 0,-1 0 0,-1 2 0,0 1 0,3 9 0,-11-14 0,11 14 0,-16-10 0,7 6 0,-2 1 0,-1 0 0,-2 1 0,-1-1 0,-1 1-1,1-1 1,-2 1 0,-1-1 0,-2 0 0,2 0 0,-2-1 0,-1 0-1,-3 1 1,0 0 0,-1-1 0,-2 0 0,-1 0 1,-2-1-2,-2 0 2,0-2-1,-2 1-1,-1-1 1,-3-1 0,-1 1-1,-3-1 1,2 0 0,-3 2-1,0 1 1,-3 0 0,1-1 0,-4 1-1,-1 1 1,-1 1 0,-3-1 0,0-1 0,-1 0-1,-2 0 1,3 0 0,0 1 0,0-1 0,2-1 0,-2 1 0,3 0-1,-1 0 1,0-1 0,1 2 0,2-1 0,0 1-1,1-1 1,1 1 1,3 1-1,-1-1 0,1 1 0,0 0 0,-2-1 0,0 1 0,1 1-1,0 1 1,-2-1 0,2 1 0,0 0-1,3 1 1,-1 1 0,2-1 0,0 0 0,1 0 0,-1 1 0,2 0 0,1 1 0,1-1 0,-1 2 0,2-1 0,1 0 0,1 0-1,2 0 1,0 0 0,0-1 0,2 0 0,1 0 0,1 0 0,0-1-1,0 0 2,2 0-1,0 1 0,1-1 0,0 1-1,-1-2 1,2 2 0,1-1 0,-1 0 0,0 0 0,1-1 0,3 0 0,-1 0 0,1 0 0,0 1 0,1 0 0,1-1 0,0 2 1,0-2-1,1 2 0,-1 0 0,0-1 0,0 0 0,0 0 1,1 0-1,-1-1 0,1 1 0,2-1-1,3 1-4,-3-9-13,15 9-13,-6-12-7,10 0-3,5-3 1</inkml:trace>
  <inkml:trace contextRef="#ctx0" brushRef="#br0" timeOffset="16381.93">11344 5972 11,'0'0'27,"0"0"0,-12 14 1,6 0-16,-5-4-2,9 7 0,-6-3-1,6 9-2,-2-4-1,6 4-2,-3-2-1,5 4-1,2-1-1,2 2-1,3-1 0,2 2 1,2-1-1,2-2 0,4 1-1,2-3 1,0-3 0,3-2 0,-1-1 0,1-2 0,0-4 0,2 1 0,-2-3 0,3 1 1,0-2-1,1 0 0,2-2 1,2 1 0,1 0 0,5-1 0,0 0 0,3 1-1,0 0 1,4 0 0,-1 1 0,2-1-1,0 0 2,0 1-2,0 0 1,-1 1 1,1-1-2,0 2 0,-1-2 1,0 2-1,-2 0 0,0 0 0,-2 0 0,0-1-1,-3-1 1,-1 2 0,-3-2 0,1 1 0,-1 1 0,-1-2 0,0 1 0,0-1 0,1-1 0,-1 1 0,1 0 0,-2-2 0,0 1-1,-2-1 1,-1 1 0,1 0 0,-3 0 0,1-1 0,-2 0 0,-1 0 0,0 0 0,1 2 0,-1-1-1,-1-1 1,1 1 0,-1 2 0,0-2 0,1 2 0,-1-1 0,0 0 0,-1-1-1,-1 2 1,0 0 0,-2 1 0,0 0-1,-3 2 1,1-1 0,-2 1 0,0-1 0,-1 3 0,-2-2 0,0 2 0,-2 0 0,-1-2-1,-2 2 1,0 2-1,-3 1 1,-2 0 0,1-1 0,-1 2-1,-2 1 2,1 0-2,-1 0 1,-1 2 0,0 0 0,0-1 0,-1 2 0,0 1 0,0-3-1,-1 3 2,0-1-2,-1-2 1,1 0 0,-1-1 0,-1-1 0,1-1 0,-1-1 0,0 0 0,0-1 0,-1-3 0,0 0-1,3-11 1,-8 14 0,8-14 0,-8 9-1,8-9 1,-10-2 0,10 2 0,-12-10-1,12 10 1,-15-16 0,8 4 0,1-2 0,1 1 0,0-2 0,2 3 0,1-1 0,2 2 0,0 11 0,2-13 0,-2 13 0,9 6 0,-2 6 0,1 5 0,0 5 0,2 5 0,2 2 0,-1 1 0,1 0 0,0-6 0,0-2 0,0-6 0,2-7 0,0-5 0,-2-6 0,2-7 0,2-5 0,-1-7-2,2-1 0,-2-6-3,6 4-9,-8-7-15,3 3-6,-4 1-1,-3 0 1</inkml:trace>
  <inkml:trace contextRef="#ctx0" brushRef="#br0" timeOffset="17837.02">13427 6004 27,'2'14'29,"0"0"-1,4 3 1,1 0-24,1-2-1,4 0-1,1-2 0,3 1 0,2-4-1,3 1 1,2-3 0,1 2-1,1-3 0,0 3-1,-1-3 0,0 2 0,-2-1-1,0 2 1,-4-1 0,2 1 0,0 0-1,2 0 1,-2 0 1,4 0-1,0-2 0,1 0 0,2 0 0,1 0 0,-2 0 0,2 1 0,1 1 0,1 0 0,0 1 0,2-1-1,-1 0 1,1 1 0,0-1-1,1 0 0,0-1 0,-2 0 0,1 0 0,-2 0 1,1 0-1,1 0-1,-1 1 2,2 0-2,0 1 2,-2 0-1,3 1 0,-1 0 0,0 0 0,-1 2 1,-4-2-2,-1 3 2,-1 0-1,-2 1 0,-4 1 0,-1 2 0,-3 1 0,-3-1 0,0 1 0,-2 2 0,-2 1 0,-1 1 0,1 0-1,-1 1 1,-1 1 0,0 3 0,-1-1 0,-2 0-1,1 1 1,-1 1 0,-2 0 1,-2 1-2,1-1 2,-1 1-2,-1 2 1,0 0 1,0 0-2,0-1 1,-1 3 0,-1-3 0,-2 1-1,3-3 2,-2-1-2,0-2 2,0-4-2,0-2 1,1-5 0,1-4 1,1-3-2,1-9 1,0 0 0,0 0 0,-12 4 0,12-4 0,-10-16 0,4 6 0,0-3 0,-1-2 0,0 0 1,0 0-1,2 3 0,0 0 0,0 3 0,5 9 0,-7-9 0,7 9 0,-5 11 0,5 2 0,1 3 0,1 2 0,3 3 0,1 2 0,2-3 0,1-2 0,2-2 0,4-5 1,1-3-1,1-7 0,-1-1 0,3-5 1,1-5-1,1-4 0,2-4 1,0-3-2,1-2 0,0-4-1,1 4-3,-3-7-5,7 8-18,-8-1-8,0 1 1,-4 1-1</inkml:trace>
  <inkml:trace contextRef="#ctx0" brushRef="#br0" timeOffset="19075.09">15370 6025 27,'-3'12'22,"4"-2"-7,-1-10 2,-2 22-2,-2-11-1,5 6-4,-3 0-2,4 4-1,-2 0-3,2 4-1,-1 1 0,4 1-1,-1 1-1,3-1 1,-1 1-2,3 1 2,-1-3-2,0 1 0,1-3 1,1 2-1,-2 0 1,1-1-1,0 0 0,0 0-1,-1-1 2,2 2-1,-1-1 0,-1-1 1,2 0-1,-2 1 0,0 1 0,1 1 0,1 1 0,0 0 0,0-2 0,0 2 0,-1-1 0,0-2 0,-1-1 1,-2 0-2,1-1 2,-1-1-1,-1-1 1,0 1-2,-1-1 2,-1 1-1,0-1 0,-1 1 0,1-1 0,-2 1 0,-1 1 0,0-1 1,1-1-1,-2 2 0,0-1 1,0-2-1,-1 2 0,0-1 0,0-1 0,0 1 0,-1-2 0,-1-2 0,2-1 0,-1-2 0,0-5 0,3-9 0,-5 9 0,5-9 0,0 0-1,-10-15 1,5 4-1,0-2 1,0-1 0,-2-3 0,1 2 0,0 0-1,2 2 2,1 5-1,3 8 0,-6-9 0,6 9 1,-2 10-1,2 0 1,3 7 0,0 1-1,1 2 1,1-1-1,2 1 1,2-3-1,2-4 1,1-7-1,2-3 1,0-6 0,1-4-1,0-4 1,3-3 0,-1-3-1,3-2 0,-2-1 1,3-2-2,0 1 0,3-1-3,4 3-3,-8-9-17,10 5-11,-4-2-1,2 2 0</inkml:trace>
  <inkml:trace contextRef="#ctx0" brushRef="#br0" timeOffset="20360.16">17262 6061 1,'-2'14'16,"2"-14"12,-8 16 1,5-3-12,-4-4 0,6 7-3,-7-6-3,6 6-3,-5 0-2,3 4-1,-2 1-2,0 2-1,-2 1 0,0 2 0,-1 0-1,-1 1 1,-2-3-1,0 2 0,-2-3 0,0 0-1,-1-1 1,-1 1-1,1-1 1,-2 1-1,0-1 1,0 1-1,-2 0 0,1 0 2,-1-1-2,-1 0 1,0-1-1,0-4 0,-1 1 0,2-1 1,0-1-1,2-1 0,0 0 0,-2 0 1,2 0-1,-1 2 0,1 1 0,-2 1 0,0 0 0,0-1 0,0 1 1,2 0-1,-1 0 1,1 0-1,2 0 1,2 2-1,-2-2 1,0 3-1,2 1 1,-1 1-1,0 4 0,1 0 1,0 0-1,-2 2 0,2-1 0,2 3 0,0-3-1,2 1 2,1-3-2,0 1 2,1-1-1,2-2 0,0 1 0,0-3 0,1-1 0,0-2-1,-1-4 1,2-3-1,0-4 1,3-9 0,0 0-1,-10 1 1,10-1 0,-10-20 0,5 7 0,-2-2 0,-2 1 0,1-1 0,1 4 0,1 1-1,6 10 1,-9-10 1,9 10-1,0 0 0,-3 20 0,5-4 1,0 3-1,2 4 0,1-2 0,5 1 0,1-4 1,2-6-1,3-7 0,1-9 0,3-6 0,4-7 1,2-5-1,1-4-1,2-2-1,-2-2-1,4 3-4,-4-7-12,7 8-15,-3-1-4,-1 7 2,4-3-1</inkml:trace>
  <inkml:trace contextRef="#ctx0" brushRef="#br0" timeOffset="21823.24">19182 6034 32,'-2'11'30,"-3"-2"0,-2 4 2,-1 6-19,-4-3-6,3 8-1,-6 0-1,2 5 0,-5-1-1,2 4-1,-4 1-1,2 0 0,-5 2-1,0 0-1,-2 2 0,0-2 0,-2 0 1,-1-3-1,1-1 0,-1-2 0,-1-1 1,2-3 1,-3-1-1,2-3-1,-4-1 1,0 1-1,-1-1 0,-3 2 1,2-2-1,-1 0 0,-1 0 0,3-1 0,-1 0 0,3-3 1,0-1-1,1-1 0,0-2 0,0-1 0,1-1 0,0 0 0,0 0 0,0-1 0,-1 0 0,2-1-1,1 0 2,-3 0-2,4 2 1,-2-1 0,-1 0 0,0-1 0,3 0 0,-3 0 0,2 0 0,1 0 0,-3-2 0,1 0 0,1 0 0,1 1 0,1 0 0,1 1 0,0 0 0,0 1 0,-1 0 0,4 1 0,-2 0 0,-1 1 0,2-1 0,-1 2 0,-1 0-1,2 0 1,2 0 0,-1 0 0,2 2 0,0-1-1,1 1 1,-1 2 0,2 2 0,-1 2 0,0 3 0,1 1 1,0 3-1,0 2 0,2 0 0,0 0-1,2 1 1,0 0 0,1-2 0,1-2 0,2-3 0,1-2 0,2-3 0,0-2 0,1-7 0,5-9 0,0 0 0,-9 3 0,9-3 0,-9-23 0,4 3 0,-1-1 0,2-4 0,0 0 1,2 2-1,0 2 0,1 4 0,1 7 0,0 10 0,0 0 0,3 9 0,-1 8 0,-1 4 1,1 1-1,2 1 1,1 1-1,4-6 1,3-4-1,4-8 1,4-9 0,3-8 0,3-5 0,2-7-1,3-4 0,-1-1-2,-1-4-3,5 7-6,-11-7-16,7 10-10,-5 2 0,-3 7-1</inkml:trace>
  <inkml:trace contextRef="#ctx0" brushRef="#br0" timeOffset="23729.35">17420 9263 27,'-10'-2'29,"0"1"2,10 1-1,-16-5-22,16 5-1,0 0-2,11-4 0,-2-2 0,6 5 1,4-4-2,7 2 1,3-2-1,7 3 0,3 0-2,5 2-1,5 1 0,5 0-1,4 0 1,5 1-2,3 1 1,2-2-1,1 0 1,1 0 0,0 1 0,0 1 1,2-1-1,1 0 1,1-2 0,1 2 1,0-1-1,5 0-1,2 0 2,5 0-2,-2-1 1,3 1-1,-2 0 1,1 1 0,0 0-1,1 0 1,-2-1-1,-1-1 0,0 3 0,-2-3 0,1 0 0,-1-1 0,2 0 0,-2-1 0,-1 2 0,1-3 0,-2 0 0,0 0 1,0 3-1,0 2 0,1-2 0,-3 3 1,4 0-1,-2 0 0,3 1 0,3 0 0,1-1 0,1-3 1,-2 4 0,4-3-1,-1 0 0,0 0 1,-1 1-1,-5 0 1,-2 1 0,-2 0-1,-3 0 0,-2 1 1,-4-1-1,0 0 1,-2 1-1,-2-2 1,0 0-1,-1 1 0,-3 0 1,-1 0-1,-2 0 1,0 1-1,-4-1 0,-1 1 1,-1-1-1,-4 1 0,-2 0-1,-4-1 1,-4 0 0,-2 1 0,-4-2 0,-4 0 0,-3-1 1,-3-1-1,-3 0 0,-2 0 1,-3 0-1,-4 0 0,-3 0 0,-9 0 0,9 0 0,-9 0 0,0 0 0,0 0 0,0 0 1,0 0-1,-4-12 0,4 12 0,0 0 0,-11-12 0,11 12 0,-13-12 0,4 5 0,-1 1 0,-4-2 0,-2 0 0,-1-2-1,-3 1 1,-1-1 0,1 1-1,1-1 1,0 2-1,3-1 1,2 0 0,2 3 0,3-1 0,9 7 0,-13-12 0,13 12 0,-7-9 0,7 9 1,0 0-1,0 0 0,0-10 0,0 10 0,0 0 0,13 2 0,-13-2 0,15 4 0,-4 0 0,3 1 0,1 3 0,1 0 0,4 3 1,1 2-1,2-1 0,-1 2 1,0 0-1,0 0 1,0-1-1,0-1 1,-5-4-1,-1 0 0,-2-1 0,-2-1 0,-3-1 0,-9-5 0,8 9 0,-8-9 0,0 0 0,-11 12 1,2-8-1,-3 0 0,-3 0 0,-1 1 0,-4 1 1,-6 1-1,-4 0 0,-1 1 0,-2 0 0,1 0 0,-1 0 0,2 0 0,4-1-1,8 0-2,4-5-3,12 7-14,-6-9-13,9 0-7,0 0 0,10 1 0</inkml:trace>
  <inkml:trace contextRef="#ctx0" brushRef="#br0" timeOffset="24833.42">20155 8668 38,'0'-19'33,"1"2"0,1 6-7,-5-3-16,3 14 0,6-13-3,-6 13-2,0 0-1,7 13-1,-8-1 1,2 8-2,-2 1 0,-1 6-1,-1 1 1,0 5-2,0-1 1,0 0-1,1-3 0,1-8-1,2-5 1,2-6 0,-3-10-1,13-2 1,-3-9-1,0-5 0,0-2 0,2-1 0,-1 0 0,0 1 0,0 4 0,-3 1 1,1 5-1,-9 8 1,15 2 0,-10 8 0,1 3 1,0 4 0,0 0 0,2 1 0,0-4 1,2-5 0,3-6-1,2-7 0,-1-5 0,4-8 0,0-4 0,0-5 0,-2 1-2,-1-1 1,-2 2 0,-2 2 0,-2 5-1,-4 2-1,-5 15-1,7-11-1,-7 11-2,0 0-4,10 18-17,-9-7-9,3 5 1,-2-1-1</inkml:trace>
  <inkml:trace contextRef="#ctx0" brushRef="#br0" timeOffset="25071.43">20751 8721 39,'-2'19'32,"4"3"-2,-1-5-2,6 1-38,3-2-18,2-11-3,4-6 0,-1-8 3</inkml:trace>
  <inkml:trace contextRef="#ctx0" brushRef="#br0" timeOffset="25204.44">20774 8434 16,'-7'-9'21,"-7"-1"-11,14 10-10,0 0-25,0 0 4</inkml:trace>
  <inkml:trace contextRef="#ctx0" brushRef="#br0" timeOffset="25719.47">20906 8560 28,'0'0'33,"0"0"3,0 0-1,7 22-20,-12-12-3,7 10-3,-8 2-3,6 4-2,-4 2 0,1 1-2,-1-1 0,2-2-2,0-6 1,0-1-1,3-7 0,-1-12 0,0 0 0,11 2-1,-2-12 1,2-4 0,3-5 0,0-3 0,4-2-1,1-1 1,1 2 0,-4 1 0,1 4-1,-3 5 2,-3 6-2,-1 6 2,-10 1-1,6 17 1,-5 0 0,-2 4 0,0 2 0,-1 0-1,-1 2 1,1-3-1,0-1 0,1-4-1,0-2-2,-2-5 0,3-1-2,0-9-2,0 0-4,0 0-6,0 0-17,0 0-1,12-16-1,-5 2 3</inkml:trace>
  <inkml:trace contextRef="#ctx0" brushRef="#br0" timeOffset="26135.49">21244 8569 33,'15'-15'34,"-2"6"2,-13 9-1,17 5-20,-17-5-4,1 26-3,-8-6-2,3 9-2,-3 0-1,0 4-1,-1-2-1,0 0 0,1-6 0,2-4-1,3-5 0,2-7-1,0-9 1,9-3 0,1-7-1,2-9 1,4-3-1,3-6 1,4-1-1,0-3 1,2 2-1,-1 4 1,-3 3 0,-4 8 0,-1 8 0,-4 7 1,-7 9 0,-4 8 0,-4 6 0,-1 3 0,-2 3-1,0 1 1,-1-1-1,1-4-1,4-3-2,-1-6-2,7 1-7,-4-17-18,0 0-7,0 0-1,15 5 0</inkml:trace>
  <inkml:trace contextRef="#ctx0" brushRef="#br0" timeOffset="26563.51">21606 8763 38,'0'0'33,"5"10"-1,-5-10 0,17 10-26,-5-8-2,5 1-1,1-3-1,5-2-1,1-2-1,1-2 1,-1-1-1,-2-4 0,-2-2 1,-3-1-1,-6-1 1,-3 1 0,-5-2 0,-3 0 0,-6 1 0,-1 4 2,-2 2-1,-1 3 1,-4 3 0,1 6 1,-3 1 0,2 9 0,-1 3 1,2 6-2,-3 1 1,4 3-2,2 0 0,5-2-1,3-1-1,6-5 0,6-3-2,4-7-2,8 1-3,-3-12-10,11 4-20,-5-5-1,2 2 0,-2-5 0</inkml:trace>
  <inkml:trace contextRef="#ctx0" brushRef="#br0" timeOffset="26943.54">22091 8614 49,'0'0'36,"0"0"-1,0 0 2,-10 22-29,9 2 0,-8 0-2,5 6-2,-5 2-1,4 3-1,-1-3-1,1-3 0,1-7-1,1-5 0,2-6 0,1-11-1,0 0 1,11-11 0,-3-4 0,3-5 0,1 1 1,0-3-1,2 1 0,1 3 1,-1-2-1,2 5 2,0 1-2,0 4 2,1 4-2,3 4 1,1 3 0,0-1-3,6 10-11,-8-8-20,5-1-7,-2-4-1,0-5 0</inkml:trace>
  <inkml:trace contextRef="#ctx0" brushRef="#br1" timeOffset="48180.75">1517 7607 31,'-8'-12'18,"8"12"0,-2-9-3,2 9-1,-1-11-2,1 11-2,0-11-2,0 11-1,0-12-1,0 12-1,1-11 0,-1 11-1,3-14 1,-3 14-2,3-13 1,-3 13-2,3-10 1,-3 10-1,0 0 0,0 0-1,0 0 1,11 12-1,-7 5 0,1 5 0,1 5 0,1 7-1,1 2 1,0 4-1,2-2 0,-1-2 0,1-5-1,-3-5 1,0-8-1,-1-5 0,-6-13 0,9 0 0,-5-10-1,0-5 1,-1-4-1,1-3 1,1 2-1,-1 0 0,2 6 1,0 4 0,-6 10 0,15 2 0,-7 10 0,2 5 1,0 1 0,2 3 1,-1-3 0,1-2 0,0-10 1,-1-7-1,-1-8 1,2-9-1,0-8 1,-1-2-2,2-7 0,1-1 0,-2 0 0,0 4-1,2 4-1,-1 4 0,0 7-2,-2 2-1,4 13-6,-15 2-16,17 5-7,-12 4-2,4 8 1</inkml:trace>
  <inkml:trace contextRef="#ctx0" brushRef="#br1" timeOffset="48579.77">2202 7626 46,'0'25'36,"-4"1"-1,6 7 0,-2-4-31,5 1-2,7-7-5,-1-13-6,11-3-20,-6-17-6,6-5 0,-7-11 1,2-2 22,-10-11 12,-4-1 0,-9 3 0,-10-3 16,1 6 16,-5 1 0,1 6 0,-1-1-17,5 12-9,1 6-5,4 0-12,10 10-19,0 0-2,0 13 0,5-2 3</inkml:trace>
  <inkml:trace contextRef="#ctx0" brushRef="#br1" timeOffset="48967.8">2384 7517 41,'11'2'36,"-11"-2"0,2 19 0,-5-5-27,6 9-2,-4 2-1,3 7-3,0 4 0,1 1-1,-1-3-1,2-4-1,0-6 0,0-7 0,-4-17-1,13 5 1,-5-18 0,0-9 0,1-5-1,3-7 1,1 0 0,2 1 0,-2 4-1,3 4 2,-2 7-2,0 9 2,0 11 0,-2 11-1,-4 8 1,-1 5-1,-2 5 1,-1 1 0,0 0-3,-2-5-3,9 0-24,-6-12-8,4-4-2,1-10-1</inkml:trace>
  <inkml:trace contextRef="#ctx0" brushRef="#br1" timeOffset="49659.84">2856 7511 43,'-12'-10'35,"12"10"1,-10 14-2,8 6-27,-2 0 0,3 9-3,-2 3-1,1 3-1,0-1-1,1-3 0,0-4 0,-1-6 0,0-8-1,2-13 0,0 0 1,4-11-1,0-8 0,1-8 0,2-2-1,2-5 0,3 3 1,1 2-1,-1 5 1,1 8 0,-1 10 0,1 12 0,-3 11 2,0 10-2,-3 6 2,-1 7-1,-1 1 0,0 0 0,-2-6 0,-2-5-1,2-8-2,-1-10-1,-2-12-4,10-1-6,1-6-23,-6-8-1,5 0 0,-2-7 0</inkml:trace>
  <inkml:trace contextRef="#ctx0" brushRef="#br1" timeOffset="50060.86">3133 7692 25,'7'14'35,"-3"-4"-2,-4-10 0,10 17-17,-10-17-11,18 10-1,-4-9-1,4-3-2,1-4 0,1-4-1,2-3 1,-1-2-1,-4-4 0,-2-1 1,-6-1-2,-3 0 2,-5 0-1,-4 2 0,-5 1 0,-2 2 1,-2 5 0,-2 6 0,-2 4 1,1 7 0,1 7 1,2 8 0,-1 6 1,3 7-1,2 0 0,4 3-1,3 0 0,3-2-2,3-6 0,4-6-1,5-5-3,-1-9-2,11 0-15,-7-16-15,6 0-1,-6-9-1,5-2 1</inkml:trace>
  <inkml:trace contextRef="#ctx0" brushRef="#br1" timeOffset="50371.88">3481 7570 49,'1'21'36,"2"9"-1,-4 0-1,6 11-28,-3-2-1,4 2-1,-3-4-2,1-5 0,-1-9-1,0-9-1,-3-14 0,0 0 1,2-18-1,-2-5 1,0-4 0,-1-4-1,2 1 1,1 1 0,2 2 0,2 3 0,4 3-1,2 5 1,6 5-2,2 1-3,11 12-12,-4-3-19,9 7-2,-1-1-1,5 3-1</inkml:trace>
  <inkml:trace contextRef="#ctx0" brushRef="#br1" timeOffset="50830.9">4222 7683 56,'0'0'36,"13"10"0,-4-10-1,11 3-29,-4-2-3,5 0-2,1 1-4,-1-3-6,6 7-20,-10-3-6,-3 5-1,-14-8 1</inkml:trace>
  <inkml:trace contextRef="#ctx0" brushRef="#br1" timeOffset="51002.91">4270 7833 68,'0'0'37,"0"0"-1,12-7-11,4 5-17,1-3-4,7-1-4,7 6-7,-4-4-26,7 3-3,-3-1-2,1 2 0</inkml:trace>
  <inkml:trace contextRef="#ctx0" brushRef="#br1" timeOffset="51918.96">5035 7596 56,'-14'-9'35,"7"18"-2,-3 4 0,4 12-25,-5 2-1,5 10-1,-3 2-3,2 5 0,-1-1-1,3-5 0,-1-4-1,2-8 0,0-7 0,2-10-1,2-9 0,-1-12 1,1-8-1,2-7 0,-1-6 0,1-6 0,1-3 0,1 0-1,0 3 1,0 1 0,0 7 0,1 6 0,1 8 1,-6 17 0,17-5-1,-5 16 1,1 6-1,1 6 1,1 2 0,1 5-1,1-1 0,0 1 0,1-7-1,-5-6-2,4-2-2,-3-12-4,8 2-11,-7-14-16,4-3-1,-3-9 1,5-4 0</inkml:trace>
  <inkml:trace contextRef="#ctx0" brushRef="#br1" timeOffset="52138.98">5405 7474 63,'0'0'35,"-2"28"0,-11-4 0,1 9-27,-6-2-1,3 6-3,-2-5-1,2 0-1,2-7-1,1-3-1,7-6-3,5-16-2,-1 13-5,1-13-13,10-12-13,-1-2 0,7-1 0,-2-9 2</inkml:trace>
  <inkml:trace contextRef="#ctx0" brushRef="#br1" timeOffset="52346.99">5457 7499 58,'16'-5'35,"-16"5"0,9 26-1,-10-5-25,6 10-2,-4 3-1,2 5-2,0 1-1,1 0-2,-1-4 0,1-4-1,1-4-3,0-10-2,6-1-2,-11-17-6,19 8-19,-9-15-4,4 0 0,-2-9 1</inkml:trace>
  <inkml:trace contextRef="#ctx0" brushRef="#br1" timeOffset="52800.01">5787 7481 56,'6'-12'34,"-6"12"2,0 0-1,2 27-23,-12-3-3,3 12-2,-3 2-3,-1 8-1,-3 2-1,2 2 0,0-6-1,2-3-1,1-10 0,3-9 0,5-10-1,1-12 1,3-14 0,5-11-1,4-9 0,1-12 0,5-8 0,2-7-1,3-3 1,2 0 0,2 5 0,-3 6 0,0 7 1,-2 15-1,-4 13 2,-4 18 1,-5 15-1,-2 15 2,-6 11-1,-2 12-1,-4 8 0,-1 8 0,-2 1 0,1-4-1,-1-7 0,2-8-2,2-8-1,0-18-2,7-6-4,-3-19-11,8-9-17,-5-8 0,3-2 0,-6-9 1</inkml:trace>
  <inkml:trace contextRef="#ctx0" brushRef="#br1" timeOffset="52957.02">5810 7667 63,'-14'0'36,"1"-1"1,13 1-1,0 0-28,0 0-2,26 7-3,1-9-4,9 4-11,3-7-23,9 1-2,1-1 0,3 0-2</inkml:trace>
  <inkml:trace contextRef="#ctx0" brushRef="#br1" timeOffset="53475.05">6285 7525 66,'2'-13'36,"4"4"0,8 4 0,2-4-27,12 4-1,2-4-3,7 1-3,1-1-1,4 0-1,-1 1-2,-1-2-1,-3 7-3,-8-6-6,0 10-21,-14-1-3,-2 4 0,-13-4 0</inkml:trace>
  <inkml:trace contextRef="#ctx0" brushRef="#br1" timeOffset="53746.07">6600 7500 56,'1'22'31,"0"4"2,4 9-9,-3 2-13,7 11-3,-6-1-2,4 6-1,-5-3 0,1-4 0,-6-9-2,0-3 1,-7-12-2,-2-10 1,-6-11 0,-2-8-1,-5-7-1,-1-3 0,0-4-2,-2-2-1,5 5-3,1-5-17,12 12-15,3 2-2,7 9-1,15-5 0</inkml:trace>
  <inkml:trace contextRef="#ctx0" brushRef="#br1" timeOffset="54639.12">7400 7193 55,'0'0'36,"10"-5"-2,-10 5 1,0 0-25,-16-5-2,7 6-3,-6-2-1,-2 2-2,-2 1-1,-2 1 0,-1 3-1,1 1 0,2 7 0,0 3-1,2 9 0,3 8 1,1 8-1,2 4 0,3 8 0,-1 5 0,2 0 0,-1 2 1,1-4-1,0-5 1,-1-4-1,0-3 1,0-6 0,-1-4 0,0-6 1,2-3-1,-2-5 1,2-3 0,2-3 0,3-3 0,2-12 0,5 12 0,4-10 0,3-1 0,3-3-1,3-1 0,3 1-2,2-4-3,3 8-11,-5-6-21,5 2 0,-3-1-2,5 0 0</inkml:trace>
  <inkml:trace contextRef="#ctx0" brushRef="#br1" timeOffset="55291.16">7670 7452 44,'0'-13'34,"0"13"0,0 0 1,0 0-25,8 30-1,-5-2-2,4 9-3,-1 4-1,2 6-1,-2-2-1,2-3 0,-1-4-1,-1-6 1,0-8-1,0-9 1,-6-15 0,9-2 0,-5-12 1,3-8-1,1-6 0,1-7 0,3-4 0,1-3 0,2 0 0,1 0-1,2 0 0,-2 5-1,2 5 0,-3 6-3,1 10-3,-4 1-7,5 17-23,-17-2 0,18 24 1,-11-5-2</inkml:trace>
  <inkml:trace contextRef="#ctx0" brushRef="#br1" timeOffset="55631.18">8028 7764 46,'-9'-14'34,"11"-5"1,7-4-1,1-6-27,9 4-1,2-2-1,5 6-2,2 3-1,1 7 1,-3 8-2,-2 11-1,-6 7 1,-5 7 0,-7 3 0,-6 6 0,-7-3 0,-4 1 0,-6-4 0,-3-7 0,-4-4 0,2-7-2,-1-5 0,3-7-1,8-1-2,1-10-3,13 5-8,-2-8-18,13-1-4,2-3 2,7-1 0</inkml:trace>
  <inkml:trace contextRef="#ctx0" brushRef="#br1" timeOffset="55948.18">8585 7152 34,'17'-21'33,"-6"5"1,-2 8 0,-9 8-20,0 0-1,-1 23-4,-2 7-2,-6 4-2,0 14 0,-5 7-1,1 10-2,-2 2 0,-1 5 0,1-4-1,4-3-1,2-5-1,6-11 0,5-11-2,4-12 0,9-9-2,1-15-5,10 1-11,-4-15-16,3-5-1,-4-7 0,-1-1 1</inkml:trace>
  <inkml:trace contextRef="#ctx0" brushRef="#br1" timeOffset="56145.21">8502 7497 42,'-15'-2'34,"3"-1"-2,3 1 0,9 2-24,0 0-3,0 0-5,0 0-3,13-4-9,-13 4-20,17 6 0,-8-1-2,2 1 2</inkml:trace>
  <inkml:trace contextRef="#ctx0" brushRef="#br1" timeOffset="56449.21">8604 7536 48,'0'0'33,"13"4"2,-13-4-12,18 4-9,-18-4-3,18 7-3,-7-5-3,5 2-1,-1-4-1,3 0-1,1-1-1,1-2 0,-1 0-2,-1-1 1,-2 2-2,-4-1 0,0 5-4,-12-2-11,11 0-18,-11 0-3,0 0 1,0 0-2</inkml:trace>
  <inkml:trace contextRef="#ctx0" brushRef="#br1" timeOffset="57145.25">8486 7507 37,'-12'-3'33,"12"3"1,-10 0-7,10 0-11,0 0-3,0 0-3,0 0-2,19 6-2,3 1-2,4 0 0,5 2-2,4-1 0,3 1 0,-2-2-1,-1-3-1,-5-1-1,-5-3-3,-1 3-12,-10-6-23,-2 2 0,-12 1-2,13-9 1</inkml:trace>
  <inkml:trace contextRef="#ctx0" brushRef="#br1" timeOffset="57923.31">8944 7680 28,'0'0'34,"0"0"0,8 11 0,1-5-20,0-9-8,8 1 0,2-5-2,4-3-1,1-5-2,3 0 1,-2-1-2,-1-1 1,-7-1 0,-3 0-1,-6 3 1,-6 1-1,-5 1 0,-4 2 0,-4 2 1,-2 3 0,-1 2 0,-2 4 1,-1 4-1,1 6 1,0 3 1,0 7-2,-1 2 1,2 5-1,1 2 1,3 1-1,2 0-1,5 0 1,3-2-2,3-6 0,6 0-1,3-6-3,6 0-2,-3-10-7,11 2-19,-7-7-5,7-2 1,0-5 0</inkml:trace>
  <inkml:trace contextRef="#ctx0" brushRef="#br1" timeOffset="58267.33">9548 7471 32,'0'0'35,"-1"-9"2,-11 12-1,-3 8-19,-9 0-8,3 9-1,-5-1-2,4 8-3,0-2 0,6 3-1,6-1 0,6 4-2,9 0 0,3 2 0,7-1-1,2-2 2,2 0-2,-2-3 1,-4-3-1,-4-3 1,-7-7 0,-7-4 0,-7-5 0,-5-2 1,-5-5-1,0-2-2,0 0-2,-2-8-12,10 5-22,0-2-1,9-1-1,4 0 0</inkml:trace>
  <inkml:trace contextRef="#ctx0" brushRef="#br1" timeOffset="59911.42">9667 7008 29,'5'-11'33,"-5"11"0,14-13 0,1 10-22,-4-6-2,8 5-2,-2-1-2,6 3-1,-3 0-1,1 5-1,-1 1-1,0 5 1,-4 3 0,-1 7-1,-5 4 0,-3 8 1,-3 5-1,-3 8 0,-4 6 1,-1 5-1,-3 6-1,-2 2 1,2 3-1,-1 2 1,0-1-2,1-2 2,0-1-2,1 0 1,2-5 0,0-3 0,1-5-1,1-4 2,0-4-2,2-6 2,0-2-1,0-7-1,0-4 1,0-5 0,0-4 0,2-2 0,-2-4 0,0-9 0,1 10 0,-1-10 0,0 0 1,0 0-1,-5-9 0,5 9 1,-13-15-1,2 7 1,-1-1 0,-4 2 0,-4-1 0,1 4-1,-2 1 1,1 3-1,0 1-2,0-4-8,10 10-23,-3-4-7,3-3-1,10 0 0</inkml:trace>
  <inkml:trace contextRef="#ctx0" brushRef="#br1" timeOffset="75456.31">1573 9945 17,'0'0'33,"-6"-17"0,0 8 1,6 9-17,-11-14-3,11 14-3,-18-9-3,6 11-1,-5-2-2,-1 9-1,-4 3 0,0 8-1,-1 4-1,-1 7 1,0 3-1,3 3-1,2 0 0,4-2 0,5-3-1,4-6 0,5-2 0,5-7 0,3-4-1,5-6 1,4-3-1,3-5 0,3-4 0,2-3 0,1-5 0,-2-5-1,1-5 1,0-3-1,-4-4 2,-1-2-1,-2-3 1,-2 1 0,-2 1 0,0 2 1,-4 3-1,-1 4 1,-2 8-1,-1 6 1,-5 10 0,0 0 0,2 17 0,-4 4 0,-3 6 1,0 7-1,0 3 1,0 0-1,1 0 0,3-5-1,0-3 0,2-7 0,3-5-1,2-8-2,4-4-1,-1-8-3,7 3-7,-8-11-21,9 0-4,-5-6 0,2-2 1</inkml:trace>
  <inkml:trace contextRef="#ctx0" brushRef="#br1" timeOffset="75709.33">1783 9953 49,'7'11'35,"-8"4"0,4 9-8,-1-4-17,10 9-2,-3-8-2,8 2-3,-2-9 0,5-7-2,1-7 0,2-9-1,-3-8 0,-2-7 0,-2-2-1,-7-6-1,1 4-2,-7-2-3,6 11-9,-11-1-20,5 6 0,-3 14 1,6-10-1</inkml:trace>
  <inkml:trace contextRef="#ctx0" brushRef="#br1" timeOffset="76071.35">2322 9965 42,'0'0'35,"-8"-14"2,8 14-1,-19-4-25,12 13-2,-10-1-1,3 9-3,-3 2-1,3 8 0,-1 1-1,4 2-1,2 1-1,5-4-1,11-3-4,4-9-3,15-1-11,-1-16-20,12-2-1,0-7 0,5-3 0</inkml:trace>
  <inkml:trace contextRef="#ctx0" brushRef="#br1" timeOffset="76941.39">2678 9552 25,'2'-20'33,"1"4"1,-3 6 0,0 10-20,0 0-2,-1 19-4,-4 4-2,3 14 0,-4 9-2,1 12 0,-1 8-1,0 7-1,-2 0 0,4-1 0,1-6-2,3-7 0,3-11-2,4-10 0,4-12-3,0-14-3,12-2-9,-9-13-21,5-8 1,-6-6 0,0-2 1</inkml:trace>
  <inkml:trace contextRef="#ctx0" brushRef="#br1" timeOffset="77124.4">2661 9964 41,'-20'-7'36,"-1"-2"2,5 7-1,-4-4-24,20 6-3,-15 3-3,15-3-4,0 0-1,17 11-5,5 1-8,-2-3-26,13 1 0,-1 5-2,5 1 0</inkml:trace>
  <inkml:trace contextRef="#ctx0" brushRef="#br1" timeOffset="77648.43">2994 9918 52,'-9'6'37,"2"10"0,-2 2 0,6 7-29,-4 1-2,7 6-3,1 0-2,5-1-3,8-3-5,-4-15-22,12-4-8,0-10 0,5-8-1</inkml:trace>
  <inkml:trace contextRef="#ctx0" brushRef="#br1" timeOffset="77824.45">3064 9801 40,'-14'-9'34,"2"2"0,3 5-4,9 2-29,0 0-12,1 14-21,7-4-1,3 5 0,3 2 4</inkml:trace>
  <inkml:trace contextRef="#ctx0" brushRef="#br1" timeOffset="78159.47">3243 10060 24,'-9'-14'34,"6"1"1,1-2-1,1-6-15,6 5-12,-2-3-1,5 6-2,1 2 0,2 7-2,1 5 0,-1 9 0,-1 5-1,-3 5 1,-4 3-1,-2 4 1,-5 0-1,-3 1 1,-4-5 0,-2-4-1,-2-6 0,0-4 0,2-5-2,0-6 0,13 2-3,-15-19-2,17 10-7,-4-8-18,11 4-7,0-4 2,6 2-1</inkml:trace>
  <inkml:trace contextRef="#ctx0" brushRef="#br1" timeOffset="78516.48">3446 9906 41,'0'0'35,"12"-3"2,-12 3-1,-1 13-23,4 4-3,-7 0-3,3 7-3,-2-2-1,0 6 0,0-3-2,1-3 0,0-2-1,2-4 1,0-16-1,0 0 0,9 3-1,0-16 1,1-4 0,2-5-1,1-1 1,3-2-1,1 4 1,-3 6 0,0 3 0,-3 7 1,1 8-1,-1 7 0,-3 5 0,0 4 1,-1 3-2,0 1-2,2 3-5,-8-10-21,6 1-9,-3-6-1,1-1-1</inkml:trace>
  <inkml:trace contextRef="#ctx0" brushRef="#br1" timeOffset="79443.53">1745 10906 16,'-1'-16'33,"1"1"1,-1-1 1,1 8-13,-4-8-9,4 16-1,1-12-4,-1 12-2,0 0-2,8 10 0,-7 0-1,2 6 0,-2 4 0,2 4-1,-1 1 0,1 4-1,-2 0 0,2-4-1,0-1 0,0-6-1,1-7 0,-4-11 0,11 3 0,-5-13 0,1-6 0,-1-3 1,2-4-2,1 4 1,-2 0 0,1 8 1,-8 11 0,14-2 0,-7 12 0,2 7 1,1 6 0,3-3 0,1 1 2,3-7-3,1-7 1,3-7 0,0-9-1,0-9 0,-2-8 0,-2-1-1,0-4 0,-2 2 0,-2 3-2,-5 4-1,3 8-2,-6-1-4,9 16-17,-14-1-10,14 7 0,-14-7 0</inkml:trace>
  <inkml:trace contextRef="#ctx0" brushRef="#br1" timeOffset="79672.55">2324 10884 57,'-3'20'36,"3"2"0,2-2-1,4 1-31,2-8-2,3-7-9,9-6-23,-4-10-6,3-6 1,-5-4 0</inkml:trace>
  <inkml:trace contextRef="#ctx0" brushRef="#br1" timeOffset="79855.56">2369 10761 64,'-22'-24'35,"1"3"0,4 5-11,1-3-19,8 5-5,8 14-15,0 0-19,9-4-1,2 10-1,3 5 0</inkml:trace>
  <inkml:trace contextRef="#ctx0" brushRef="#br1" timeOffset="80270.59">2582 10758 60,'0'0'37,"0"0"2,-6 14-2,11 2-30,-9-1-1,6 10 0,-4 2-3,1 3 0,1 3-1,0-2-1,1-2 0,-1-3 0,1-5-1,1-9 0,-2-12-1,9 0 1,-2-13-1,1-9 0,3-3 0,2-5 0,2 0 0,0 2 0,-2 3 0,-1 5 1,-1 4 0,0 10 1,-11 6-1,12 8 0,-8 5 1,-1 6 0,-1 4 1,0 1-2,0 0 1,-1-1-1,1-2 0,0-5-2,1-2-1,-3-14-3,7 10-2,-7-10-4,13-8-18,-6-5-8,4-2 0,0-6 1</inkml:trace>
  <inkml:trace contextRef="#ctx0" brushRef="#br1" timeOffset="80665.61">2907 10684 39,'4'-10'36,"-4"10"0,0 0 0,8 28-21,-15-10-5,7 10-2,-4 1-4,2 6 1,-3-1-2,2-3-1,0-4 0,1-5-1,2-6 0,0-5-1,0-11 0,0 0-1,11-21-1,-3 2 1,2-6 0,3-6-1,3-3 0,0 0 1,2 2 1,-3 4-1,1 7 1,-2 7 0,-3 9 1,-1 13 0,-4 7 0,-1 8 1,-4 6-1,-1 3 2,-1 4-1,-1-2-1,-1-2 0,1-7-1,1-4-1,0-6-4,8-1-4,-7-14-20,0 0-10,13 1 1,-4-8-1</inkml:trace>
  <inkml:trace contextRef="#ctx0" brushRef="#br1" timeOffset="81111.63">3216 10877 41,'6'12'34,"-6"-12"-1,10 9 1,-10-9-28,20 2 0,-8-6-2,6 1-2,0-5-1,1 0 0,0-3-1,-2 0 0,-2-2 1,-1 0-1,-5-1 0,-4 1 0,-4 0 1,-4 0-1,-3 2 1,-4 3 0,-2 2 1,-1 5 0,-2 1 1,1 6 0,0 3 1,2 7 0,-2 1 0,5 6 0,1 3 1,3 1-3,1 1 0,3-1-1,4-3 0,2-3-2,4-6 0,2-8-3,6-4-2,-3-8-1,7 2-2,-6-14-7,9 4-13,-7-8-9,0 2 2,-1-4 0</inkml:trace>
  <inkml:trace contextRef="#ctx0" brushRef="#br1" timeOffset="81440.65">3513 10763 43,'13'-7'34,"-13"7"1,7 12-10,0 9-10,-8-5-5,7 12-1,-5-3-3,4 6-3,-3-6 1,2-1-2,-1-4-1,0-5 0,-2-6 0,-1-9-1,0 0 0,8-11-1,-7-2 0,2-2 1,1-2 0,1 1 0,0-2 0,0 2 1,2 1-2,3 3 3,0 1-1,1 3-1,-1 1 1,0 3-1,2 1-1,-1 1 0,3 3-3,-14-1-9,24-1-23,-13 3-2,1 1 0,1-2-2</inkml:trace>
  <inkml:trace contextRef="#ctx0" brushRef="#br1" timeOffset="82069.69">4401 10364 49,'0'0'36,"0"0"3,9-5-3,10 9-27,-1-6-1,8 5-1,3-3-4,7 1-1,0 0-2,1-1-1,-4 2-3,-5-4-3,0 10-8,-17-5-23,-1 5 1,-10-8-1,-7 16 2</inkml:trace>
  <inkml:trace contextRef="#ctx0" brushRef="#br1" timeOffset="82264.7">4478 10505 51,'0'0'37,"3"13"1,-3-13-1,29 10-26,-11-9-3,8 3-2,3-3-3,4 0-3,1 0-2,-2-6-10,3 6-26,-7 1 0,-2 4-2,-3 4-1</inkml:trace>
  <inkml:trace contextRef="#ctx0" brushRef="#br1" timeOffset="84119.81">5557 9381 33,'0'0'34,"0"0"-2,-9-6 1,9 6-23,-14 0-1,14 0-3,-19 4-2,7-2-1,-2 0-1,-2 1-1,-1 0 0,1 0-1,-2 1 1,1 0-1,1 2 0,1 1 0,4 3-1,0 3 2,3 3-1,0 7 0,3 3 0,1 6 1,2 5-1,0 3 1,1 3-1,0 4 1,-2 2 0,2 2-1,-1 2 1,-2 2-1,0 3 0,-1 3 1,-1 2-1,0 0 1,1 3-1,0-1 1,-1-2-1,1 2 1,0-6-1,2 0 1,-1-2-1,2-2 0,1-3 1,0 0 0,2-2 0,0-2-1,0-1 1,0-1-1,-1-2 1,1 0-1,-1 0 1,-1-1-1,-1 0 1,1 0 0,-1-2-1,0-2 1,0-1-1,1-2 2,-1-5-2,1-2 0,1-4 0,-2-3 0,1-4 1,-1 2-1,-2-3 0,1-3 0,-1-2 0,1 0 1,-1-1-1,1-2 0,3-9 0,-3 15 1,3-15-1,0 0 1,18 2-1,-3-4 1,5-2-1,1-1 1,4 1-1,3-2 0,-1 1 1,-1 3 0,-4-1-1,-2 0 1,-5 1-1,-1 2-1,-2-1-1,-3-2-4,6 7-14,-15-4-18,16-8-1,-16 8-1,16-17-1</inkml:trace>
  <inkml:trace contextRef="#ctx0" brushRef="#br1" timeOffset="85520.89">5940 9404 20,'0'-14'31,"0"2"1,-1-1 0,1 13-16,-1-16-4,1 16-3,0 0-1,2 22-2,-4-3-1,2 11-1,-3 7-1,1 11 0,-2 3 0,1 2-1,0-2-1,0-2 1,1-7-2,1-5 2,0-12-2,1-9 1,0-16-1,0 0 0,13-7 0,-5-12-1,2-6 0,3-5 0,1-3 1,2 0-1,-2 3 1,-1 3-1,-2 8 1,-2 8-1,-9 11 1,12 8 0,-8 8 1,-1 7-1,-2 3 0,2 4 1,-2-2 0,2-1-1,-2-3 0,1-6 1,1-2-3,-1-5 1,4-1-3,-6-10-3,9 12-3,-9-12-14,10 1-12,-10-1-3,16-4 5,-7-2 2</inkml:trace>
  <inkml:trace contextRef="#ctx0" brushRef="#br1" timeOffset="85721.9">6255 9623 39,'3'18'33,"-6"-1"-1,1 6 1,-3-2-24,9 3-3,0-2-6,4-7-9,5-4-22,2-6-1,3-6-1,1-5-2</inkml:trace>
  <inkml:trace contextRef="#ctx0" brushRef="#br1" timeOffset="85917.9">6326 9552 31,'-8'-10'27,"3"1"-5,5 9-22,0 0-25,10-7-2,1 11 0</inkml:trace>
  <inkml:trace contextRef="#ctx0" brushRef="#br1" timeOffset="86764.96">6531 9769 24,'-12'-6'34,"12"6"-1,-10-19 0,5-1-16,5 7-6,-2-9-4,5 2-3,1-2-1,3 2-1,2 3-1,3 7 0,-1 5 0,2 9 0,-2 6-1,-1 6 1,-2 5 0,-2 2-1,-5 2 1,0-1 0,-3-3-1,-3-4 1,-4-6-1,0-4 0,-1-5 0,-1-5 0,1-4-1,0-5 0,3-2 1,3-2-1,4 0 0,2 0 0,4 3 0,1 4 0,3 6 1,2 6-1,0 9 1,0 7 0,-1 9 0,-3 8-1,0 8 1,-2 5 0,-3 10-1,-3 3 1,-3 2-1,-2 1 1,-4-6 1,-1-2 0,-4-13 1,0-4 1,-2-18 0,2-6 1,0-14-1,5-7-1,0-11 1,6-6-2,3-7 0,4-3-1,3-3-1,2 0 0,4 1-1,0 1-2,2 6 0,-2 0-3,3 9-4,-9-6-17,4 7-7,-3-1-1,3 0 0</inkml:trace>
  <inkml:trace contextRef="#ctx0" brushRef="#br1" timeOffset="87222.98">6865 9237 54,'3'-11'36,"-3"11"1,2 9-1,3 11-29,-11 6 1,5 13-3,-5 8-1,0 10-2,-1 4 0,0 4 0,0-4-2,0-4 1,1-7-1,2-11 0,2-11 0,4-14 0,-2-14-1,13-11 0,-2-9 1,2-10-2,4-4 1,1-3 0,3 2 0,-3 1 0,0 8 1,-3 9-1,-2 10 2,-3 14 0,-4 10 0,-2 9 0,-6 6 1,1 3-1,-1 2 0,-1-5-1,3-2-3,-3-13-12,11-3-21,-8-14-2,15 9 0,-3-12-2</inkml:trace>
  <inkml:trace contextRef="#ctx0" brushRef="#br1" timeOffset="87975.03">7263 9708 45,'0'0'34,"0"0"0,0 0 0,2 8-23,-2-8-5,9 8-1,-9-8-3,17 1 0,-5-5-1,2-2-1,-2-4 0,-1-2 0,-2-3 0,-3-2 0,-3 1 0,-4-2-1,-3 1 2,-1 2-1,-3 2 0,1 4 1,-2 1 0,9 8 0,-18 3 1,8 8 0,-3 4 0,-1 8 1,-3 3-1,2 4 0,-2 1 0,1 1 1,2-3-2,3-3 0,4-4 0,4-6-2,5-3-1,-2-13-2,20 11-2,-6-14-9,11 3-18,-5-6-7,7 1 4,1-5-1</inkml:trace>
  <inkml:trace contextRef="#ctx0" brushRef="#br1" timeOffset="88327.05">7624 9573 57,'0'0'36,"-12"-6"-1,3 13-1,-5-2-26,5 7-2,-2 1-2,4 6-1,1 2-2,6 1 0,3 4 0,4 1 0,3 2-1,0 0-1,2-2 1,-2-1 0,-3-4 1,-4-1-1,-5-4 1,-4-4-1,-5-4 1,-4-4 0,-2-4-1,-2-2 0,2-2-1,0-6-2,6 2-2,3-9-4,8 16-11,2-20-18,8 8 3,1-4-1,6 2 2</inkml:trace>
  <inkml:trace contextRef="#ctx0" brushRef="#br1" timeOffset="88660.07">7895 9324 29,'14'-26'33,"-3"4"1,-1 8-1,-6 2-17,-4 12-3,2 16-5,-3 6-2,-6 5-1,1 12-1,-3 6-1,1 9 0,-2 5 0,1-1-2,0-1 1,3-1 0,2-5-2,3-7-1,3-10-1,4-9-1,5-7-1,0-9-4,7-1-4,-6-14-21,6-2-3,-3-5 0,-1-2 2</inkml:trace>
  <inkml:trace contextRef="#ctx0" brushRef="#br1" timeOffset="88885.08">7844 9584 52,'-19'-3'36,"8"4"1,0-2-1,11 1-24,0 0-3,0 0-3,19 2-2,1-3-2,7 0-1,2-3-3,7 7-9,-5-5-26,2 2-1,-5-2-2,-2 4 0</inkml:trace>
  <inkml:trace contextRef="#ctx0" brushRef="#br1" timeOffset="89791.13">8633 9267 29,'-1'-17'32,"0"6"0,1 11 0,0 0-18,-1 11-3,6 12-3,-5 5-2,2 10-1,-3 8-1,1 12-1,-4 3 0,-1 1-2,-3-2 0,-2-3 0,0-10 0,1-6 0,0-15-1,4-12 1,5-14-1,1-9 0,8-9-1,5-6 0,3-2-1,4-2 0,1 3 1,2 3-1,0 10 1,-4 6 0,-2 11 0,-3 6 1,-5 10 0,-4 4 2,-6 4-1,-3 2 0,-5-4 1,-3-1-1,-6-6 1,1-5 0,-6-6-1,2-3-1,-1-5 1,4-4-1,2 0-2,3-4-1,12 7-3,-11-10-7,11 10-20,13-5-2,0 5-2,0-1 2</inkml:trace>
  <inkml:trace contextRef="#ctx0" brushRef="#br1" timeOffset="90017.14">8981 9688 56,'-3'18'36,"-3"1"0,4 6-1,-1-2-29,6-1-2,2-3-6,-5-19-10,27 12-21,-9-15-3,2-5 1,-4-6-2</inkml:trace>
  <inkml:trace contextRef="#ctx0" brushRef="#br1" timeOffset="90228.16">9042 9560 40,'-11'-20'33,"3"4"0,2 5-1,6 11-27,0 0-24,0 0-10,0 0-3,7 17-2</inkml:trace>
  <inkml:trace contextRef="#ctx0" brushRef="#br1" timeOffset="90998.2">9322 9685 29,'-8'-14'32,"8"14"0,-15 3 2,0 2-20,4 12-3,-9 0-3,3 8 0,-3 1-2,3 2-2,0-2 0,6 0-2,3-7-1,6-3 0,7-5-1,5-8-1,7-7 0,3-6 0,4-6-1,2-5 1,1-5-1,-1-7 1,3-5-2,-3-7 1,0-7 0,-1-5 2,-1-2-1,-1-4-2,1 2 2,-1 3 0,-5 7 1,-2 8 1,-5 12-1,-3 10 2,-6 11-1,-2 10 4,-14 19-2,1 6-1,-4 8 1,-6 9-1,-2 13 0,1 4 0,0 3 0,2-1-2,3-2 1,4-5-1,3-5 0,6-8-1,4-10-3,0-9-4,11 1-14,-7-11-13,7-1-2,-9-11 0,20 14 1</inkml:trace>
  <inkml:trace contextRef="#ctx0" brushRef="#br1" timeOffset="91563.23">9759 9678 29,'-3'-11'36,"-6"11"-1,-3 8 1,-6 0-14,4 12-13,-8-1-1,2 10-1,-4 0-3,6 2-1,1-2 0,5-2-2,4-4 0,4-5-1,6-7-1,-2-11 0,20 3-1,-4-11 1,5-8-1,3-7 0,5-4 0,-1-11-1,5-5 1,-1-11-1,1-6 1,2-5-1,0-4 1,-2-1 0,-1 2 0,-3 4 1,-2 8 1,-5 10 0,-5 10 1,-5 11 0,-7 12 1,-5 13 0,0 0 1,-14 27 1,-2 2-1,-2 12-1,-7 7 1,-1 10 0,-3 4 0,0 2-1,0 0-1,5-5 0,3-4-1,5-8-1,5-9 0,7-8-1,8-7-3,1-10-8,12 1-16,-4-10-10,5 0 3,-3-6-2</inkml:trace>
  <inkml:trace contextRef="#ctx0" brushRef="#br1" timeOffset="91983.26">10009 9756 36,'0'0'33,"-6"15"-1,6-15 1,-2 9-25,2-9-2,12 4-3,-1-4-1,1-4-1,2-3-1,1-2 0,1-3-1,-1 0 1,-1-3-1,-3 0 1,-2-3-1,-3-1 1,-3 0 0,-2 2 0,-3 0 0,-3 3 1,-1 4 0,-3 5 2,-2 8 0,-3 4 1,1 9 0,-4 5 1,1 5-1,-2 3 1,3 3-1,1 1 0,4-1-2,3-3-1,4-5-1,6-5-2,4-7-1,9-2-4,-3-12-6,12 2-19,-6-10-5,6 1 0,-2-4 0</inkml:trace>
  <inkml:trace contextRef="#ctx0" brushRef="#br1" timeOffset="92312.27">10285 9686 26,'0'0'32,"2"15"2,-5-2 0,2 8-18,-5-5-6,5 8-2,-3-3-4,3 1-2,-1-4 0,2-4-1,1-4 0,-1-10-3,0 0 2,0 0 0,11-9 0,-5-4 0,1-3 0,3-2 0,1-1 0,3 1 0,0 2 1,3 1-2,-1 3 2,2 3 0,1 3-1,-1 1 0,0 5-3,-4-3-8,7 6-23,-7 1-2,-2-1 0,-3 1-2</inkml:trace>
  <inkml:trace contextRef="#ctx0" brushRef="#br1" timeOffset="94660.4">10499 9977 32,'0'0'34,"-1"15"0,-5-5 0,-1 5-18,-7-4-10,2 3-5,0 4-22,-1-4-11,0 0-2,1-5-2</inkml:trace>
  <inkml:trace contextRef="#ctx0" brushRef="#br1" timeOffset="95627.46">5672 10765 35,'0'0'33,"0"0"1,0 0 0,-2 9-22,-1 5-2,7 11-2,-5 3-3,4 7-1,-3 4 0,0 4-2,0-1 0,0 0-1,-1-3-2,0-6-1,2-4-3,-2-9-1,6-1-4,-5-19-16,0 0-9,0 0 0,11-12 0</inkml:trace>
  <inkml:trace contextRef="#ctx0" brushRef="#br1" timeOffset="95946.48">5697 10754 26,'3'-17'31,"2"2"0,3 1 1,8 5-22,-2 0-1,10 9-2,-4 2-2,6 9-1,-4 1 0,0 7 0,-6 1 0,-1 4-1,-10-2 0,-5 0 0,-9-2-1,-6-3 0,-3-3 0,-5-3-1,-1-4 0,-1-2-1,4-2-2,1-3-1,8 1-2,1-7-5,11 6-19,0 0-7,13-2 1,-3 1-3</inkml:trace>
  <inkml:trace contextRef="#ctx0" brushRef="#br1" timeOffset="96390.51">6141 10770 33,'0'0'34,"4"-16"0,-4 16 1,-14-4-22,6 15-2,-8-1-4,3 11 0,-7 2-2,3 5-2,-2-1 1,4 3-2,2-4 0,6-4-2,4-5 0,3-7-2,9-7 0,3-10-2,5-4-1,-1-6 1,3 0-2,-4-5 1,0 0 0,-5-1 3,-2 5-1,-4 4 4,-3 2-1,-1 12 2,-1-11 1,1 11 0,-1 10 1,3 4-1,-1 1-1,2 3 1,1 2-2,1-1-4,5 0-2,-10-19-20,21 13-9,-8-13-2,2-2 1</inkml:trace>
  <inkml:trace contextRef="#ctx0" brushRef="#br1" timeOffset="97074.55">6364 10814 42,'-12'-9'34,"12"9"-2,0 0 2,-8 3-25,15 7 0,-2-1-4,7 4-2,0 1 1,3 4-2,1 1 0,1-1-3,-1 0 0,-2-4-4,3 2-2,-6-8-10,5 1-17,-5-9-2,2-2 2,-2-8-1</inkml:trace>
  <inkml:trace contextRef="#ctx0" brushRef="#br1" timeOffset="97331.56">6640 10781 47,'-13'14'35,"0"13"2,-8 2-1,6 10-25,-12 0-1,3 12-2,-5-4-2,1 4-2,-3-2 0,4-5-3,1-4 0,3-4 0,3-7-2,5-7-1,3-2 0,2-9-3,8 1-2,2-12-8,0 0-22,0 0 0,14-3 0,-2-8 0</inkml:trace>
  <inkml:trace contextRef="#ctx0" brushRef="#br1" timeOffset="97712.58">6890 10735 55,'0'0'36,"-10"-1"0,-3 12 1,-8 1-30,3 11-1,-4-4-1,4 6-1,0-3-1,7-1-1,5 1-1,7-2-1,5-3 0,10-1-1,3 2 1,5-1-2,0 0 1,1 2 0,-3-2 1,-5 1 0,-7-2 0,-8 1 1,-6-2 0,-7-1 0,-7-4 0,-4-2 0,0-1-2,-3-4-3,6 7-10,-3-9-22,10 3-1,3-5-1,9 1 0</inkml:trace>
  <inkml:trace contextRef="#ctx0" brushRef="#br1" timeOffset="99095.66">7545 10810 33,'0'0'32,"-16"-16"1,16 16 0,-5-20-18,5 20-5,16-21-3,1 12-1,0-2-2,5 4-1,2 2 0,3 4-1,-4 4 1,2 3-1,-7 7 0,-4 5-1,-6 3 1,-5 4 0,-7 5-1,-6 0-1,-5 1 1,-6 0-1,-3-1 1,-2-2-1,-4-2 0,1-2 0,-1-4 0,3-4 0,3-2 1,6-2-1,5-3 0,13-9 1,-4 14-1,13-10 0,8-1 0,4 1 1,5 1 0,3 1-1,2 0 1,0 0-1,-1 0 1,0-1-1,-1 0-1,-2-3 0,-1 1-2,-2-4-2,2 5-7,-8-10-20,8 4-5,-7-7-1,4 3-1</inkml:trace>
  <inkml:trace contextRef="#ctx0" brushRef="#br1" timeOffset="99502.69">7927 10803 52,'0'0'35,"-15"-5"-1,15 5 0,0 0-25,20-2-2,0-1-1,10 3-2,3-2-1,6 0-1,1-1-2,0-1 0,-3 1-3,-5-3-2,-1 7-12,-14-6-19,0 3 1,-17 2-1,9-5 0</inkml:trace>
  <inkml:trace contextRef="#ctx0" brushRef="#br1" timeOffset="100168.72">7996 10468 25,'0'0'31,"-5"-9"2,5 9-1,-9-3-16,9 3-3,-7 15-4,5-2-2,-5 1-2,3 4-1,-3 1-1,2 1-1,-2-2-1,3-2 0,0-3 0,2-4-2,2-9 1,4 9-1,-4-9 1,14-10-1,-2-2 0,3-1 0,0-3 1,2 1-1,-1-1 1,-1 2 0,-3 4-1,-1 5 1,-11 5 1,9 6 0,-8 5-1,-3 5 1,0 3 0,-1 3-1,-1 1 1,1 1-2,3-1-1,-1-6-1,6 1-4,-5-18-13,10 18-14,-10-18 0,18 5-1,-8-8 0</inkml:trace>
  <inkml:trace contextRef="#ctx0" brushRef="#br1" timeOffset="100674.75">8314 10529 35,'0'0'32,"0"0"2,-12 10 0,-3-3-21,5 13-1,-8-3-3,4 9-2,-2-2-3,4 1 0,0-2-1,5-3-1,1-5-1,6-6-1,0-9 0,13-1-1,-1-10 0,4-6 0,3-4-1,1-4 0,3-5 0,-2-5-1,2 0 0,-1-4-1,0-1 2,-6-2 0,3 1-1,-4 3 2,-2 5 1,-2 3 1,-3 6 0,-2 11 3,-6 13-1,0 0 1,-6 12 0,0 13 1,-5 4-1,1 7-1,-3 4-1,0 5-1,1-1-1,2-1-3,7 5-13,-4-15-21,9-2-1,1-10-1,5-4-1</inkml:trace>
  <inkml:trace contextRef="#ctx0" brushRef="#br1" timeOffset="102611.86">8914 10488 27,'2'-16'21,"0"1"-2,-2-2-1,4 4-3,-5-6-1,5 8-2,-6-2-2,2 13-1,2-13-2,-2 13-1,-1 12-1,2 5 1,-5 6-2,0 9 0,-6 12-1,1 10 0,-3 4-1,0 5 1,-1 1-1,-1 1-1,1-4 0,3-4-1,2-14 0,3-9 0,2-10 1,2-9-2,1-15 1,0 0-1,10-11 1,0-9 1,3-4-2,3-7 1,2-2-2,0-3 2,2 3-1,-1 1 0,-1 6 0,-4 6 1,-3 8 0,-1 9 0,-10 3 1,10 23 0,-9-2 0,-2 8 1,-2 4 0,-1 4-1,0-2 0,0 1-1,0-4 0,2-4-2,2-5 0,2-10-5,7 0-1,-9-13-15,18 0-12,-7-8-1,5 0 0,-1-4 1</inkml:trace>
  <inkml:trace contextRef="#ctx0" brushRef="#br1" timeOffset="102938.88">9221 10869 65,'-3'17'34,"-4"-1"-1,4 9-10,-2-3-15,7 3-4,1-3-4,4-7-10,7-3-22,2-10-2,4-3 0,0-8 1</inkml:trace>
  <inkml:trace contextRef="#ctx0" brushRef="#br1" timeOffset="103174.9">9297 10741 36,'-12'-13'30,"1"5"1,2 2-2,9 6-19,-9 0-32,9 0-6,5 11-1,1 1-3</inkml:trace>
  <inkml:trace contextRef="#ctx0" brushRef="#br1" timeOffset="103922.93">9479 10916 49,'-8'-13'32,"0"-3"0,4 0-1,-1-4-24,9 2-1,0-2-3,5 2-1,3 2-1,2 3-1,1 4 1,1 6-1,-3 6 1,-3 4 0,-3 6 0,-3 4 1,-4 2-1,-4 1 1,-3 0-1,-2-3 0,-2-4 0,-1-2 0,0-5-1,1-5 0,2-4 0,9 3-1,-11-17 0,9 5 0,4 1 0,3-1 0,1 2 0,-6 10 1,16-6-1,-7 14 0,-1 9 1,-1 6 0,-1 9 1,-1 7-1,-3 7 1,-1 9-1,-3 4 1,-1 2-1,-4-3 0,-3 0 1,-2-7 0,-2-7 0,-1-11 1,0-12 0,-1-13 0,0-10 0,2-10 0,3-7 0,2-6 0,5-5-1,4-5 0,4 1-1,5 0-1,3-3-2,4 6-1,0-5-4,7 14-13,-5-7-14,4 9 0,-3-1 0,2 3 0</inkml:trace>
  <inkml:trace contextRef="#ctx0" brushRef="#br1" timeOffset="104470.97">9791 10318 24,'0'-25'30,"-1"9"2,1 16 0,0 0-15,-12 16-2,11 15-4,-9 8-2,2 15-3,-7 9 0,0 11-2,-1 0 0,0 1-1,-1-5-2,2-7 0,1-10 0,5-11-1,4-15 0,6-13-1,-1-14 1,16-9-1,-1-10 0,2-6 0,5-7-1,-1-5 1,5-2-1,-2 3 2,-4 4-1,-2 7 0,-3 8 1,-4 13 1,-11 4 0,10 27 1,-11 0 0,-2 11 1,-2 1-1,0 4 0,0 0-1,0-7-2,3-3-1,0-10-6,9 3-17,-5-13-13,5-1 0,-7-12-1</inkml:trace>
  <inkml:trace contextRef="#ctx0" brushRef="#br1" timeOffset="105239.01">10010 10883 52,'0'0'31,"0"0"2,-12 6-2,12-6-21,2 9-3,-2-9-3,14 3-1,-1-6-2,1-3 0,2-3-1,1-2 0,-1-3-1,-2 1 1,-3-3-1,-6 1 1,-3 0-1,-4 1 1,-2 2-1,-3 1 1,-2 1 0,-1 4 1,0 4 0,-1 4 0,1 6 1,-2 4 0,2 7 1,-3 2-1,2 8 2,-3-1-2,2 4 0,1-1 0,4-3-2,2-4 1,3-4-3,5-4 1,2-7-4,7 0-2,-1-13-11,10 3-17,-4-7 0,7 1 0,0-7 0</inkml:trace>
  <inkml:trace contextRef="#ctx0" brushRef="#br1" timeOffset="105575.03">10352 10740 53,'-14'-6'34,"3"13"1,-7 0-1,7 8-25,-7 0-2,5 6-1,-1 3-2,6 2-1,2 0-2,7 0 0,3-1 0,2-1-2,2-1 2,-1-3-1,-3-2 0,-1-3 0,-5-2 1,-5-4-1,-4-2 1,-3-2-1,-3-5 1,0-1-1,0-1-1,1-4 0,5 0-2,0-3-3,11 9-7,-5-16-18,5 16-4,13-17 0,0 8 0</inkml:trace>
  <inkml:trace contextRef="#ctx0" brushRef="#br1" timeOffset="105915.05">10560 10392 51,'9'-4'34,"-9"4"0,1 10-1,-7 5-24,2 13-1,-9 4-2,3 14-2,-4 4 0,0 5-1,-1 3-1,1 1 1,2-1-2,3-4 0,6-7-1,3-9-1,4-8-2,4-8-1,6-5-3,-2-11-5,8 1-18,-8-10-5,1 0 0,-3-7 0</inkml:trace>
  <inkml:trace contextRef="#ctx0" brushRef="#br1" timeOffset="106162.07">10461 10790 54,'-16'-9'35,"5"6"0,-1-2 0,12 5-24,0 0-3,0 0-2,12 10-2,3-8-4,6 4-4,-1-7-21,7 3-11,-4-1-1,2 2-2</inkml:trace>
  <inkml:trace contextRef="#ctx0" brushRef="#br1" timeOffset="107233.13">11007 10462 29,'-3'15'32,"-1"6"0,1 8 0,-3 3-18,4 11-4,-5 0-1,5 4-2,-4-5-3,4 2-1,-2-6-1,0-3-1,2-6-3,-2-5-3,5-2-4,-6-11-12,6 3-11,-1-14-2,-2 15 0,2-15 1</inkml:trace>
  <inkml:trace contextRef="#ctx0" brushRef="#br1" timeOffset="107523.14">10981 10849 6,'6'-18'27,"2"4"1,0 3 0,-3 2-13,7 11-2,-12-2-3,14 12-1,-7-2-2,3 8-2,-5-2 1,2 6-1,-4-3-1,-1 1 0,-5-4 0,0 0-2,-7-4 1,-2-1-1,-4-4-1,-1-4-1,-4-1 1,2-3-2,1 1-1,2-2-1,5 4-2,-1-4-5,12 2-17,0 0-7,7 10 0,-7-10 0</inkml:trace>
  <inkml:trace contextRef="#ctx0" brushRef="#br1" timeOffset="107971.17">11226 10821 27,'0'0'33,"0"0"-1,0 0 2,-12-4-18,13 16-2,-1-12-4,-11 23-3,6-9-1,2 6-2,0-1-2,3 0-1,2-2-3,1-5-4,11 3-18,-5-11-12,6 1 0,-3-7-1</inkml:trace>
  <inkml:trace contextRef="#ctx0" brushRef="#br1" timeOffset="108216.18">11256 10678 50,'-13'-20'32,"1"6"-3,2 3-5,10 11-50,0 0-3,0 0-2,-3 13-2</inkml:trace>
  <inkml:trace contextRef="#ctx0" brushRef="#br1" timeOffset="108972.23">11523 10800 42,'0'0'33,"-12"-11"0,12 11 0,-24 1-21,14 9-2,-9 2-3,3 7-1,-3 0-2,2 5 0,-1-1-2,4 0 0,3-4 0,5 0-2,4-4 0,5-5 0,6-4-1,2-5 0,5-5 0,2-5 0,2-4 0,1-5 0,2-4-1,-1-5 1,1-3-1,1-6 1,1-6-1,-1-4 2,1-4-1,-1-1-1,0-1 2,-2 2-1,0 4 1,-3 6 1,-5 7 0,-2 10 1,-6 11-1,-6 12 2,0 0-1,-9 20 0,-4 7 0,-4 9-1,-6 11 1,-2 9 0,-3 5-1,0 3 0,3-1 1,3-2-2,3-6 0,5-7-2,10-9-5,1-17-19,11-4-11,3-11-1,6-2-2</inkml:trace>
  <inkml:trace contextRef="#ctx0" brushRef="#br1" timeOffset="110989.34">11820 9217 19,'-6'-9'29,"6"9"1,0 0-14,10-8-2,-10 8-5,17-7-3,-4 3-1,5 3-2,1 0-1,2 1-1,-1 2 0,1 1 0,-1 2 0,0 3 1,-5 3 0,-1 4-1,-4 1 2,-2 7-1,-3 2 1,-1 5-1,-3 4 1,-1 3-1,-1 2-1,0 3 1,1 0-2,1 3 1,-1-2 0,2-1 0,0 0 0,1 0 1,0-1-1,0 0 0,-1 1 0,-1 3-1,0-2 1,-2 2-1,0 1 0,-1-1-1,0-2 1,0 0 1,0-3-1,-1-2 2,1-2-1,-1-2-1,0-3 1,0 1 0,-2-1 0,1 1-2,-2-2 2,0 1-2,-1-2 2,1 4-1,1-1 0,-1 0 1,0-2-1,0 1 1,1-1-1,0 0 1,0 0-1,1 0 1,-2-1-1,1-2 0,1 3 0,-1 0 0,0-2 1,1 2-2,0-2 2,0 0-2,0-3 2,1 0-1,0-1 1,-1 0-1,0 0 0,2-2 0,-2 1 0,1-1 0,-1 1 0,1-1 0,1-1 0,0-2 1,1-3-1,0-3 0,0-1 0,2-2 0,-1-10 0,1 15 0,-1-15 0,3 14 0,-3-14 0,1 14 0,-1-14 0,2 12 0,-2-12 0,0 14-1,0-14 1,-2 9 0,2-9 0,0 0 0,-9 9 0,9-9 0,-12-1 0,12 1 1,-18-2 0,6 0 2,-2 0-1,-3 1 0,-2-1 0,-1 2 0,-3-2 0,1 1 0,0 2-1,2-1-2,5 3-1,-3-6-9,18 3-18,-13 9-9,13-9-3,0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09:37.7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12953 3177 5957,'0'0'1602,"-19"-19"576,19 19-769,0 0 641,0 0-577,19 0-864,-19 0 736,19 19-256,3 1-224,-3 20-128,1-20-257,-1 19 33,22-18-65,-22 18-288,0-19 0,3 19-160,-3 1 129,0-19-193,-19-2-33,20 21-383,-20-20-385,21-1-64,-21-19-224,20 21-96,-20-21-417,0 0 129,0-21-993,19 2-1827</inkml:trace>
  <inkml:trace contextRef="#ctx0" brushRef="#br0" timeOffset="196.01">13310 3296 7879,'0'-39'2755,"0"19"-353,0 20-608,-20 0-705,20 0-385,-19 20 65,-20 0 32,18 20-161,-18-1-159,-2-19-1,3 19 33,-3 1-449,2-19-32,20-2-64,-3 1-64,22 0-865,0-20-513,0 20-1056,0-20-1634</inkml:trace>
  <inkml:trace contextRef="#ctx0" brushRef="#br0" timeOffset="393.02">13370 3436 11402,'-20'40'353,"20"-21"1921,-19 21-993,19-20 513,-21 20-673,1-21-737,20 21-384,-19-20 0,19-20-673,0 20-1344,19-20-2179</inkml:trace>
  <inkml:trace contextRef="#ctx0" brushRef="#br0" timeOffset="1012.05">14978 3158 15342,'0'19'-641,"20"-19"1218,-20 20-129,40 0 577,-20 0 32,-1 20-416,0-21-193,3 21-127,-3-20-129,1 20 64,-1-21-384,2 2 192,-1-2-352,-20 2-225,19-2-223,-19-19-353,0 0-353,19 0-159,-19 0-705,22-19-1474</inkml:trace>
  <inkml:trace contextRef="#ctx0" brushRef="#br0" timeOffset="1219.06">15356 3197 5861,'0'-20'3908,"0"20"-1282,-21 0-1280,1 0-161,1 40 192,0-20-64,-22 20-416,2 19-160,-1-19-1,1-1 65,17 22-416,-16-22-193,18-19-288,-1 19 64,2-18-417,19-2-416,0 1-352,0-20-929,19 0-897,2 0-3363</inkml:trace>
  <inkml:trace contextRef="#ctx0" brushRef="#br0" timeOffset="1576.08">15315 3476 15406,'-19'0'0,"0"0"993,19 0-1217,19 0 256,0-21 288,1 2-128,20 19-32,-20-21 1,19 21-161,1 0 0,-20 0 0,-1 0 32,2 0-64,-1 21 32,-20-2 96,0 2 64,-20-2-32,-1 21-32,-18-20 0,-1 20 0,20-21 225,-19 21 415,20-20-287,19-20-65,0 20-192,0 0 97,39-20 127,0 0-32,1 0-192,20 0-704,-1 0-929,1 0-898,0 0-3298</inkml:trace>
  <inkml:trace contextRef="#ctx0" brushRef="#br0" timeOffset="2150.12">16903 3158 12651,'0'0'257,"0"0"1376,0-20-1697,0 20 705,21 20 544,-2-20-64,1 19-64,20 21-256,-1-20-289,-20 20-256,22 0-63,-2-1 63,-18-19-480,18 19 32,-20 1-225,3-19 65,-22-2-609,19 1-320,-19-20-449,19 0-1025,-19 0-2209</inkml:trace>
  <inkml:trace contextRef="#ctx0" brushRef="#br0" timeOffset="2372.13">17341 3177 14285,'-20'20'0,"-1"0"737,1 0-321,1 20 833,-22 0 65,3-1-322,-22 20 1,21 2-256,-2-22-385,2 20-287,-1-38 63,40-2-449,-20 1-543,20 0-418,0-20-383,20 0-738,20 0-1793</inkml:trace>
  <inkml:trace contextRef="#ctx0" brushRef="#br0" timeOffset="2774.15">17321 3455 15855,'0'0'-97,"0"0"161,20 0-31,-1 0 351,0 0 0,3-19-288,16 19-32,-18 0-64,20 0 0,-20 0 0,-1 0-32,-19 19 0,0-19-64,0 21 160,0-21 96,0 19-63,-19-19-1,19 20-32,-20-20-96,20 20 0,0-20-129,0 20 33,0-20 96,20 19 64,-1 2-32,1-21 96,1 19-64,-21 1 33,19 0 127,-19 0 256,0-20 449,-19 20-32,-2-20-225,-18 20-255,0-20 95,-2 0-384,22 0-96,-22 0-1057,41 0-897,0-20-3811</inkml:trace>
  <inkml:trace contextRef="#ctx0" brushRef="#br0" timeOffset="3312.18">19087 3098 16239,'0'0'128,"0"0"-128,0 0 160,19 0 385,2 20 608,-1 0-449,-1 0-95,22 19-161,-22-19 1,1 20-417,-1-1 0,22 1-64,-22 0-320,0-20-193,-19-1-256,22 2-288,-3-21-480,-19 19-1218,0-19-2306</inkml:trace>
  <inkml:trace contextRef="#ctx0" brushRef="#br0" timeOffset="3550.2">19563 3039 15342,'-19'0'-160,"0"19"608,-3 1-256,3 0 513,-20 20 384,-2-1-352,-19 21 32,2-20-33,-2 19-287,19-19-97,3-1-480,-3 1 96,22-19 64,-1-2-384,1 1-577,19-20-897,0 20-961,0-20-1120</inkml:trace>
  <inkml:trace contextRef="#ctx0" brushRef="#br0" timeOffset="3824.21">19722 3217 15086,'0'0'-224,"-19"20"704,0 0-384,-3 0 609,-36-1 480,17 21-512,3 0-1,-3-1-223,2-18-161,39-2-192,-21 2-64,21-2 96,21 1 256,-1 0-384,18-20 129,-16 20-33,36-20 32,-18 0-416,-1 0-417,21 0-288,-21 0-705,2 0-896,-3 0-2947</inkml:trace>
  <inkml:trace contextRef="#ctx0" brushRef="#br0" timeOffset="4019.22">19840 3415 16687,'-38'40'192,"18"-19"161,-1-2-33,21 21 449,-19-1 320,-20-18-545,20 18-704,-3-19-32,3 20-897,19-1-2082</inkml:trace>
  <inkml:trace contextRef="#ctx0" brushRef="#br0" timeOffset="5934.33">19147 5997 8456,'19'-18'1985,"-19"-2"-2401,0 20 800,0 0-159,0 0 1632,-19 20-1568,-1-2 351,-20 23 353,1-1 192,-21 19-320,-20 1-128,20 19 96,-19-19-257,-1 20-256,1-22 1,-1 22-97,1-20-32,0-1-192,20 1-96,-1-20 224,0-1-96,21 1 256,-1-20-256,1 19-96,20-18 96,-3-21 97,3 19-386,19-19 65,0 0-256,0-19-1,19-2 65,3-18 96,16-1-33,-18 0 33,20 1 192,-1 19 32,-17-20 128,-3 20 0,-19 20 128,0 0 257,0 0-161,-19 0-192,-3 20 0,3 0 160,-20 20-320,-21-1 705,19 1-673,3 20 416,-23-20-384,42 0 577,0-21-865,-3 1 640,3-1-384,19 2-160,0-1 192,19-20 32,22 0 96,-2 0 32,2-20-192,19 20-288,-2-40-353,2 20-480,-19 1-673,17-2-1601,-18 2-3716</inkml:trace>
  <inkml:trace contextRef="#ctx0" brushRef="#br0" timeOffset="6792.38">17242 6116 7527,'0'-38'416,"0"38"1634,0-21-1025,0 21 833,0 0-385,0 0-672,0 0-609,-22 21 321,22 17 191,0 3-159,0 17-33,-19 24-127,19-4-161,-19 21-32,-1 1-192,20-1 32,-21-19-64,21-1 64,-19-19 0,19-1-32,0 1 32,0-20 0,0 0-32,0-21 64,0 1-32,0-20 32,0 0-64,-20 0 160,20-20-384,-19 1 0,19-1-32,-22-21 31,3 2 1,0 20 128,19-21 32,-20 19 32,20 21 64,0-19 64,0 19 96,0 19-352,0 2 192,0-2 96,0 21 1,0-1-65,0 2-64,20-2 32,-20-19-32,19 0 64,0 0 0,3-20 32,-3 0 96,1 0-64,-1-20 64,2 0-96,18-19-384,-20 19 512,3-21-576,16 2-513,-18-1-608,1 0-1442</inkml:trace>
  <inkml:trace contextRef="#ctx0" brushRef="#br0" timeOffset="7972.45">15296 5997 8872,'0'0'-609,"0"21"609,0-21 160,19 20 833,-19-20 289,20 19-257,-20 2 32,21-1-193,-2 19-127,1-19-160,-1 20-65,1-22-95,1 23 63,18 0-320,-20-22 160,2 20-127,-1 1-97,-1 0 64,1-1-32,1 2 64,18-2 0,-20 0-64,2 2-95,-1-21 31,-1 19 32,0 1-64,3-20 32,-3 19 32,1-19-96,-1 20 96,2-20-32,-1 0 0,-1-1 0,-19 21 64,19-19-64,3-2-288,-3 1 448,0 20-160,1-20-32,-20 0 97,21-1-258,-1 21 354,-20-40-321,19 20 96,0 0-257,-19-20 289,0 20 257,22-20-257,-22 19-96,0-19-193,0 0 642,0 0-449,0 0 352,0 0 160,0 0-576,0-19 160,-22 19-32,3-20-160,0 20 352,-1-20 0,-21 0-576,22 20 576,0-20 0,-22 20-384,22-20 256,-1 20-192,20-19 481,-21 19-578,21-20 417,0 20-95,0 0-354,0 0 161,0 0 192,0 0 129,21 20-322,-1-1 1,-1 1 289,-19 0-129,19 0 64,3 0-256,-3-20-65,-19 20 386,19-1-65,1-19-96,-20 0-192,0 0 256,21 0 96,-21-19 128,20-1-288,-1 0-288,-19-20 384,19 1-576,-19 19 736,22-21-448,-22 22-417,19-1 321,0 1-417,-19-2-256,20 2-1185,-20 19-2818</inkml:trace>
  <inkml:trace contextRef="#ctx0" brushRef="#br0" timeOffset="9479.54">13449 6018 10089,'-19'0'32,"19"0"-480,0 0 704,19 0 449,-19 20 832,20-20-160,1 0-320,-2 19-96,20 2-160,-18-1-321,18-2 1,-20 3-129,22-1-96,-2 0 33,-18 18-1,18-17-64,2-1-64,-3 21 65,-18-22-161,21 20 64,-3-19 128,22 21-480,-21-22 608,2 1-352,-2 19 385,1-18-161,-1-1-160,2 19 224,-2-20-352,-18 2 192,18-1 1,-20 0-1,22-1 128,-3 1-352,-16 0 480,16 0-512,-18 0 449,1 0-193,18-1-192,-20 1 512,22-20-736,-22 20 544,1 0-192,20 0 160,-20 0-544,-1-1 705,1 2-353,20-2 32,-20 2-160,-1-2 320,2 1-160,-1-1-160,-1 2-96,22-1 416,-22 0-480,1-1 256,-1 1 256,2 0-256,-1 0-32,-1 0 192,0-20-192,3 20-32,-3-1 96,-19 1-224,20-20 192,-1 20 128,2-20-288,-21 20 288,20-20-288,-1 20 96,-19-20 64,19 20 0,3-20 0,-22 19 0,19-19-256,-19 0 609,19 21-738,-19-21 545,0 0-192,20 19-160,-20-19 352,0 0-192,0 0 161,0 0-258,0 0 194,0 0-354,0 0 610,0 0-161,0-19-416,0-2 640,0 21-512,0-19 128,-20-1 160,20 0-192,0 0-160,-19 0 192,19 0 128,0 1-288,-19-1 128,19 0 0,0 0 32,-22 20-64,22-20-96,0 20 288,0 0-128,0-20 32,0 20 0,0 0-224,0 0-288,0 20 352,0-20 192,22 20-385,-22 0 289,19 0 0,0 0 0,-19-1 193,20-19-65,-20 20-256,21 0 128,-21 0 0,19-20 160,-19 20-224,0-20-64,20 20 320,-20-20-449,0 0 770,-20 19-417,20-19 256,-19 0-256,-2 0-63,-18 21 95,-2-21 0,3 0 224,-3 0-256,2 0 64,20 0-192,-3 0-32,3 0-640,19 0-1795,0 0-1985</inkml:trace>
  <inkml:trace contextRef="#ctx0" brushRef="#br0" timeOffset="12041.68">13748 6733 12395,'-20'0'961,"20"0"-544,0 0-65,0 0 449,20 0 800,-20 20-672,19 0-224,-19 19-161,19-19-223,-19 20 31,22-20-288,-22 20-160,19-21 192,-19 21-737,19-20-352,-19-1-576,0 2-769,0-1-1634</inkml:trace>
  <inkml:trace contextRef="#ctx0" brushRef="#br0" timeOffset="12228.69">13907 6773 13869,'-41'19'288,"21"-19"1089,1 20-1153,0 0 449,-22 20 32,22-20-353,-22 20-224,22-21-128,-1 21 0,1-20-576,19-1-962,0-19-1921</inkml:trace>
  <inkml:trace contextRef="#ctx0" brushRef="#br0" timeOffset="12404.7">13967 6972 14445,'-22'58'2338,"3"-37"-2530,0 19 448,-1-21-159,-1 21 383,21-20-224,-20 0-320,20 0-705,0-20-2145</inkml:trace>
  <inkml:trace contextRef="#ctx0" brushRef="#br0" timeOffset="13144.75">19048 6435 13580,'0'0'-160,"0"0"32,0 20 512,0-20 866,19 19 63,-19 1-673,20 21-287,-20-22-161,19 1-96,-19 20-32,21-20-160,-21 0-320,20-1-449,-20-19-833,0 20-1152,19-20-1731</inkml:trace>
  <inkml:trace contextRef="#ctx0" brushRef="#br0" timeOffset="13351.76">19265 6435 14381,'-39'0'64,"20"20"256,-3-1 129,3 1 95,-20 21 834,-1-22-578,20 20-415,-20-18-193,20 19-160,1-21-32,-1-19-32,20 20-609,-19-20-1184,19 0-1635,19 0-2689</inkml:trace>
  <inkml:trace contextRef="#ctx0" brushRef="#br0" timeOffset="13598.77">19385 6494 13548,'19'0'1185,"-19"21"-1313,0-21 641,0 20 288,-19-1 608,0 1-416,-3 20-417,-16-20 65,18 0-289,-1-1-95,2 1-193,19-20-64,0 20-32,0 0 224,19-20-128,22 0-224,-22 20-321,22-20-608,-3 0 224,3 0-1120,-2-20-1795</inkml:trace>
  <inkml:trace contextRef="#ctx0" brushRef="#br0" timeOffset="13769.78">19525 6654 14413,'-22'19'545,"3"-19"127,0 20 161,19 0 352,-20 0-64,-1 0-480,1 0-577,20 19 0,-19-19-993,19 20-993,0-20-4388</inkml:trace>
  <inkml:trace contextRef="#ctx0" brushRef="#br0" timeOffset="15063.85">18870 8342 7623,'-22'0'865,"3"0"928,19 0-736,0 0-672,19 0 1056,3 0-160,-3 0-96,20 0-128,1 0-192,19 0-96,-19 0-193,20 0 33,20 0 0,-1 0-97,1 0-64,19 0-223,-1 0 127,1 0 96,0 0-255,21 0 63,-2 0 96,3 0-32,-3 0-255,2 0 191,-2 0-288,2 0 128,-2 0 64,3 0 64,-3 19-32,-19-19-96,21 0 225,-21 0-129,0 0 96,-1 0-448,22 0 160,-21 20 64,0-20-64,0 20 0,-20-20 0,1 20 0,-20-20 0,19 20 0,-18-20 96,-23 0-128,22 20 64,0-20-32,-21 0 0,2 0-32,19 0-32,-21 0-64,-1 0 0,23 0 64,-21 0 128,18 0-320,2 19 256,-19-19-32,17 0 96,2 0-192,-19 0 31,17 0 33,-17 0 0,-2 0 32,1 0 64,-20 0-64,18 0 160,-38 0-288,22 0 192,-22 0 32,19 0-64,-19 0 32,0 0 65,0 0-33,20 0-32,-20 0 32,0 0-64,0 0 0,-20-19 0,20 19-32,-19 0 64,-22-20 0,2 0-64,-1 0 32,1-20 0,-2 40 0,2-19 64,-1-2 0,1 21 32,20-19 0,19 19-96,-22 0-64,22 0 64,0 0-449,0 19 289,0-19 256,22 21-128,16-2 0,-18 1 64,20 0 0,-1 0-64,2 0 64,-2 0 97,-18-1-226,-2-19 162,-19 20-194,20 0 65,-20-20 128,-20 20 225,1 0-225,-22 0 96,22-20-64,-41 19 0,40-19-96,-20 20 0,1-20-256,-2 20-321,3-20-1345,18 21-736,-1-21-2979</inkml:trace>
  <inkml:trace contextRef="#ctx0" brushRef="#br1" timeOffset="16436.94">21151 7666 14862,'-20'0'-929,"20"0"1665,-19 0-255,19 0 576,-20 0-96,1 0-513,-22 0-128,22 0 33,-22-20-33,2 20-160,-1-19-128,1 19 289,-2-20-321,22 20 192,0 0 32,19 0-96,0 0-96,0 0-192,0 0 224,0 20 0,0-1 192,0 21-63,0 0-1,0 0 224,0 19-448,-20-19 128,20 19 0,0-19-192,0-20-160,0 20-353,-21-20-448,21-20-768,0 0-1731</inkml:trace>
  <inkml:trace contextRef="#ctx0" brushRef="#br1" timeOffset="16598.94">20616 7865 14701,'19'-20'64,"-19"20"353,19 0 416,3 0-129,-3 0-63,20 20-449,-18-20-128,18 20-352,2 0-705,-3-20-1217,-18 19-2210</inkml:trace>
  <inkml:trace contextRef="#ctx0" brushRef="#br1" timeOffset="16886.96">21569 7488 11370,'-21'-20'1057,"1"20"-192,1 20 801,-22 19-257,22-19 257,-20 20-289,-21 19-576,19-19 63,3 20-191,-3-21-224,22 21-482,-1-20 33,20-1-32,0 1-192,0 0-512,20-20-225,-20 0-609,19-1-448,2-19-1633</inkml:trace>
  <inkml:trace contextRef="#ctx0" brushRef="#br1" timeOffset="17141.98">21490 7686 10666,'0'0'4388,"0"0"-5285,0 20 1185,19 0 641,-19 0 384,19 0-384,-19-1-352,20 1-353,-20 20-128,21-20-32,-21 0-32,0 19-96,19-19-448,-19 0-577,0-20-737,20 20-1345,-20-20-2114</inkml:trace>
  <inkml:trace contextRef="#ctx0" brushRef="#br1" timeOffset="17356.99">21767 7706 10634,'-20'0'2978,"1"0"-2657,-2 20 640,1 0-65,1 0 514,-22-1-353,22 21-513,-20-20-159,18 0-193,1 20-160,1-21 128,0 1-640,19 0-321,0 0-865,0-20-1505,0 20-4132</inkml:trace>
  <inkml:trace contextRef="#ctx0" brushRef="#br1" timeOffset="17573">21707 7964 15022,'-20'20'128,"20"-20"128,0 20 577,-19 0 512,19 0-288,0-1-801,-19 1-127,19-20 63,0 20-384,0 0-353,0 0-896,0-20-1186,0 0-4163</inkml:trace>
  <inkml:trace contextRef="#ctx0" brushRef="#br1" timeOffset="17754">21906 8103 15919,'-40'20'-193,"20"0"706,1 0 672,-1-20 192,-1 20-480,2-20-577,-1 19-480,1-19-128,19 0-961,0 0-2114,19 0-2435</inkml:trace>
  <inkml:trace contextRef="#ctx0" brushRef="#br1" timeOffset="17940.02">22085 8103 18641,'0'0'-512,"-20"0"416,20 0 192,0 0 96,0 0-288,20 0-1121,-20 0-2371</inkml:trace>
  <inkml:trace contextRef="#ctx0" brushRef="#br1" timeOffset="18084.03">22282 8103 15598,'0'20'-160,"0"-20"1121,0 0 320,0 0-576,0 0-801,0 0-257,22 0-1056,-22-20-3075</inkml:trace>
  <inkml:trace contextRef="#ctx0" brushRef="#br1" timeOffset="18248.04">22462 8083 16239,'0'0'416,"0"0"994,0 0-578,0 0-287,0 0-353,0 0-288,0 0-929,20 0-1089,-20 0-3587</inkml:trace>
  <inkml:trace contextRef="#ctx0" brushRef="#br1" timeOffset="18446.05">22660 8103 10313,'0'20'3299,"0"-20"-1889,0 20 608,-19 0-257,-3 0-63,3-1-385,-20 2-1025,20-2-224,-2 1 1,1 0-642,1-20-1185,-1 20-288,20-20-2530</inkml:trace>
  <inkml:trace contextRef="#ctx0" brushRef="#br1" timeOffset="18722.07">22937 7825 17616,'22'20'320,"-22"-20"-448,19 20 705,-19 0 512,19 0 224,-19-1-704,0 1-257,20 0-352,-20 0-160,0 0-641,0 0-736,0 19-866,0-39-2273</inkml:trace>
  <inkml:trace contextRef="#ctx0" brushRef="#br1" timeOffset="18968.08">23315 7805 16847,'0'-20'161,"0"20"-97,0 0 416,-41 20 705,3 0 64,-1 20-224,-21-20-480,0 19-129,0 1-224,21-20-159,20 0-98,-22 20 33,41-40-384,-19 19-801,-1 1-449,20-20-1024,0 20-3332</inkml:trace>
  <inkml:trace contextRef="#ctx0" brushRef="#br1" timeOffset="19346.09">23296 7964 13196,'0'0'416,"0"0"385,0 0 288,-22 20 64,3-20-96,-20 20-352,20 0-225,-22 0-31,41-1-65,-19 1 225,19-20-257,0 20 129,0-20 31,19 20-224,1-20 33,1 20-97,-2-20 64,20 0-192,-20 0-288,3 0-192,-3 0-289,1 0-480,-1 0 160,-19 0-577,21 20-1024,-1-20-2755</inkml:trace>
  <inkml:trace contextRef="#ctx0" brushRef="#br1" timeOffset="19535.1">23414 8083 13933,'-19'0'-128,"19"0"960,-20 0 1154,20 20-480,-21 0-706,2-20-351,-1 40-513,1-20 32,-3-1-224,22 21-834,-19-20-831,19-20-1955</inkml:trace>
  <inkml:trace contextRef="#ctx0" brushRef="#br1" timeOffset="19834.12">23792 7706 16335,'39'0'0,"-18"0"929,-2 20-32,1 0 704,-1 19 545,-19 1-672,0 0-417,-19 19-705,-20 1 0,-2 0-160,3-1-95,-23 1-1,21 0-769,1-21-864,-2 1-1570,3 0-2435</inkml:trace>
  <inkml:trace contextRef="#ctx0" brushRef="#br1" timeOffset="39590.25">20339 6792 6342,'-22'20'1185,"22"-20"320,-19 0-448,-1 20-96,1-20-256,19 20 31,-21-20-191,1 0-1,1 20-63,0-20-97,-22 20-31,22-20-97,-1 19 96,-1 2-128,1-21 1,-18 19-33,16-19-32,-16 21-64,18-2 32,-20 1-32,1-1 0,-2 2 128,2-1-31,-1 0-97,1-1 32,-2 1-64,2 0 32,-1 0-32,1 0 0,-21 0 0,0-1-32,2 21 64,-2-20 193,0 20-65,-1-21-32,-18 21-128,21 0 32,-22 0-32,1-1-128,0 1 96,-1-20 128,1 20-96,-1-1-32,1 1 289,-1-20-161,1 20-32,-20-1-64,19 1-128,1 0 192,-20 0-160,20-1 64,-22 1 32,2 20 96,20-21-320,-20 1 160,19 20 288,-18-20-384,18-1 192,1 20-64,-20-19 33,-2 20-65,2-20 32,0 19 0,1-19 0,-23 19 64,23-18-192,-1 17 160,0 3-32,-2-2 160,-17-19-384,19 19 416,-21 1-160,2-1-64,-2 1-160,21-1 224,-20 1 96,21 0-288,-22-20 416,21 18-448,-21-17 320,21 18-288,0 1 256,-19-21-224,17 21 320,2-1-288,20-18 320,-20-1-256,0 19 225,19-19-289,-18-20 160,18 20 0,20-21-64,0 22 192,0-21-384,2-2 192,36 3 32,-16-21-448,18 19-577,-1-19-545,21 0-1408</inkml:trace>
  <inkml:trace contextRef="#ctx0" brushRef="#br1" timeOffset="41074.34">14263 7388 6470,'0'0'2210,"-19"0"-1954,19 0 609,0 0-865,19 0 736,-19 0 97,0 0-480,20 0 511,-20 0 1,0 20-128,21-20-96,-2 20-33,-19-20-159,20 20-1,-1 0-64,2 0 65,-1-1 31,18-19-127,3 20-97,-2 0 64,21 0 0,-19 0-95,17 0-161,2 0 288,0-1-256,-2 21 32,22-20 64,-20 20-63,19-20 159,1 19-352,-1 1 384,-19 0-256,19-1-96,1 1 64,19 0 160,-20 0-224,1-1 96,19 21 96,-1-20 65,23 0-257,-23 19 64,1-20 32,0 21 160,21-20-256,-21 19 64,21-19 192,18 20-384,-18-21 416,-2 21-384,22-21 192,-22 22-64,21-2 0,-20 1 192,20-21-288,20 21 128,-19-1 32,-1 1 64,-1-1-160,1 1 193,1 0-129,-3 1 96,3-24-192,-20 24 96,18-3 128,-18 4-224,-2-3 192,2-20 0,-2 21-256,3-20 384,-23-1-160,21 1-224,-21 0 192,-18-1 160,-1-18-288,-19-2 160,0 1 161,1 1-129,-23-21-224,1 20 96,-18-20-385,-1 0-896,-20 0-1121,0 0-1986</inkml:trace>
  <inkml:trace contextRef="#ctx0" brushRef="#br2" timeOffset="49218.81">13668 4567 6758,'20'0'961,"-20"-19"1089,0 19 192,0 0-609,0 0-479,0 0-130,0 0 98,0 0-97,0 0-129,0 0 1,0 0-224,0 0 96,0 0 31,0 0-351,19 0-97,-19 0 129,0 0 191,0 0-287,0 0-65,0 0-32,21 0-224,-21 0 321,20 0-129,-20 0-32,19 0-160,0 0 192,3 0-128,-3 0 161,0 0-385,1 0 256,1 0 128,-1 0-352,-1 0 352,0 0-224,22 0-128,-22 0 160,1 19-32,-1-19 32,2 0-63,18 0 31,-19 0 0,1 0 0,-2 0-64,20 0 192,-18 0-128,-1 0-64,-1 0-128,22 0 288,-22 0-128,1 0-192,-1 0 320,2 0-288,-1 0 192,-1 0 32,0 0-160,3 0 0,-22 0 160,19 0-160,0 0 128,1 0 32,1 0-288,-1 0 224,-1 0 160,0 0-384,3 0 192,-22 0 32,19 0-32,0 0 32,1 0-32,-20 0 160,19 0-256,2 0 96,-21 0 192,20 0-352,-20 0 160,19 0 96,-19 0-32,20 0-96,-20 0-64,0 0 224,21 0-192,-21 0 224,0 0-128,0 0 32,0 0-192,0 0 320,0 0-288,0 0 128,0 0 0,0 0 65,0 0-33,0 0 32,0 0-64,0 0-32,0-19-32,-21 19 128,21 0-192,-20-20 96,20 20-32,-19-20-64,-1 20 32,-1-20 31,2 20-63,-1 0 128,1 0-160,0 0 64,-3-20 32,22 20 160,0 0-192,-19 0-64,19 0 288,0 0-448,0 0 224,0 0-320,0 0 95,19 20 193,-19-20 256,0 0-320,22 20 128,-3-20 192,-19 20-320,19-20 288,1 20-288,-1-1 192,2-19 0,-1 21-96,-20-21 32,19 19 128,-19-19-192,20 0 256,-20 20-224,0-20 64,0 0-96,0 0 64,0 20 128,0-20 0,-20 0 32,1 20 33,-1-20-97,-1 0 0,-18 19-64,20-19 0,0 0 0,-3 0 0,3 21 0,0-21-577,-1 0-192,-1 20-864,1-20-865,1 0-97,19 19-1825</inkml:trace>
  <inkml:trace contextRef="#ctx0" brushRef="#br2" timeOffset="50001.85">13748 4448 6758,'19'-19'1601,"-19"19"802,0 0-65,0 0-769,0 0-832,0 0-513,-19 0-64,-1 19 193,-1-19 127,2 20 1,-1 0-33,-21 0 1,22 0-97,-20-20-96,18 20-128,2-1-32,-1 2-128,20-21 128,0 19-128,0-19 64,0 20 129,20 0 223,-1-20 64,22 20 65,-3-1-257,3-19-224,-2 21 64,-18-21 0,18 0-64,-20 20 64,3-20 161,-3 0-193,0 0-256,-19 0-481,20 0-576,-20 0-801,21 0-2851</inkml:trace>
  <inkml:trace contextRef="#ctx0" brushRef="#br2" timeOffset="51298.93">15773 4567 7174,'-22'0'1185,"22"0"769,0 0-32,0 0-545,0 0-576,0 0-96,0 0 32,0 0-33,0 0-127,22 0-1,-22 0 33,0 0-161,19 0-127,1 0-1,-1 0-96,2 0 160,-1 0-127,18 0-225,-16 0 192,16 0 160,3 0-320,-2-19 97,2 19-33,-3 0 160,-18 0-224,20 0 32,-20 0 32,19 0 32,-18 0-128,18 0 96,-20 0-128,2 0 161,-1 0-129,-1-20 0,22 20-192,-22 0 288,1 0-96,-1 0 160,2 0-160,18 0-96,-20 0 96,3 0-96,-3 0 96,0 0-32,1 0 160,1 0-288,-1 0 256,-1 0-288,0 0 224,-19 0 32,22 0-192,-22 0 96,0 0 0,0 0 64,0 0 32,0 0 256,0 0-223,0 0 351,0 0-256,0 0-96,0 0-256,-22-20 64,3 20 32,0 0 0,-1-20 96,-1 20 0,1-20-224,1 20 192,0 0-64,-3-20 32,22 20 0,0 0 0,0 0-32,0 0-160,0 0-128,0 0 31,0 0 257,22 0 0,-3 20-64,0-20 64,22 0-96,-21 20 64,-20-20-96,19 20 0,0 0 96,-19-20 96,0 20-32,0-20 192,0 19-128,0-19 288,-19 21-256,0-21 64,-1 0 33,-1 19-290,1-19 97,-18 20-160,16-20-833,22 0-993,-19 20-128,0 0-1313,-22-20-4740</inkml:trace>
  <inkml:trace contextRef="#ctx0" brushRef="#br2" timeOffset="51847.96">15812 4488 5957,'19'-20'833,"-19"20"1793,0 0-1024,0 0 832,0 0-1056,0 0-1250,-19 0 0,19 20 288,-20-20 97,1 20-97,19 0 0,-22 0 33,3-20-129,0 19-96,-1-19-128,-1 21 65,21-2-1,-19-19-96,19 0-64,0 20-32,0-20 288,0 20 32,19-20 257,2 0 63,18 20-319,2-20-33,-22 0 32,20 0-352,-18 0 64,18 0 32,-20 0 64,22 19-832,-22-19-514,1 0-1056,1 21-2434</inkml:trace>
  <inkml:trace contextRef="#ctx0" brushRef="#br2" timeOffset="53087.03">17678 4567 5925,'0'0'1409,"0"0"1026,0 0-642,0-19-704,0 19-288,0 0 160,19 0 32,-19 0-224,20 0-32,1 0-129,-2 0-31,20-20-33,-18 20-352,18 0 257,2 0-161,17-20 96,-17 20-255,-3 0 63,3 0 224,-2-20-384,1 20 192,-1 0 97,2 0-321,-22 0 128,20 0 128,2 0-224,-22 0-64,22-20 224,-2 20-192,-20 0-96,22 0 160,-22 0-64,22 0 160,-22 0-224,1 0 288,-1 0-320,2 0 128,-1 0 32,-1 0-64,0 0 129,3 0-65,-3 0-257,0 0 193,-19 0 32,0 0 1,20 0-1,-20 0 128,0 0-224,0 0 224,0 0 192,0 0-256,0 0 96,0 0 65,0 0 159,0-20-512,0 20-32,-20 0 128,20-19 192,-19 19-384,0 0 352,-22-20-288,22 20 64,-22-20 128,2 20-256,-2-20 288,22 20-160,0 0-193,-1 0 129,20 0-32,-21 0 64,21 0-384,0 0 480,21 20-193,-1-20 225,-1 20 65,22-20 95,-2 20-256,21-20 0,-22 19 256,-16-19-192,16 0-256,-18 20 127,1-20 33,-21 20 64,0-20 64,0 20 96,0-20 129,-41 20 127,22 0-352,-22-20 128,3 19-192,-3-19 0,2 21-192,20-21-609,-3 0-384,22 19-128,-19-19-609,19 0-1281,-19 20-3780</inkml:trace>
  <inkml:trace contextRef="#ctx0" brushRef="#br2" timeOffset="53719.07">17717 4429 6982,'21'0'1474,"-21"0"575,0 0 450,0 0-1026,0 0-992,0 0-417,-21 0 512,21 0 129,-20 19-161,1 1 1,-22 0-65,22-20-127,-1 20-65,1-20-96,19 20-96,-21-20 0,21 0-96,0 20 225,21-20 63,-21 19 128,39-19 1,-20 21-193,22-2-64,-2-19 96,1 0-288,-20 20 32,20-20 160,-20 0 1,18 20-290,-16-20 97,-22 0-1185,19 0-673,-19 20-1697</inkml:trace>
  <inkml:trace contextRef="#ctx0" brushRef="#br1" timeOffset="63629.63">22800 5283 7463,'19'0'800,"0"0"1923,-19 0-801,0-20-513,20 20-160,-20 0-384,-20 0-449,20 0-191,-19 0-33,0 0-128,-3 0 160,3 0-64,-20 0-32,18 0-96,2 0 32,-1 0-31,-21 0 31,22 0-32,19 0 32,-19 0 32,19 0 0,-20 0-32,20 0 0,0 0-96,0 0 96,0 20 32,0 20 32,0-21-32,-19 21 321,19 1-193,0-3-64,0 2 96,-21 1-448,21-2 384,0-19-320,0-1 0,0 2-545,0-21-255,0 0-674,0 0-1024,0 0-3204</inkml:trace>
  <inkml:trace contextRef="#ctx0" brushRef="#br1" timeOffset="63796.64">22422 5542 14093,'0'0'-352,"0"0"-289,19-21 1057,-19 21 449,21 0 96,-1 0-513,-20 0-351,19 21-65,1-21-449,20 0-864,-20 18-1474,-1-18-2626</inkml:trace>
  <inkml:trace contextRef="#ctx0" brushRef="#br1" timeOffset="64134.66">23057 5223 6982,'0'-19'96,"0"19"2947,0-21-833,0 21-384,-19 0-865,-2 0-385,1 21 161,1 17 256,0 3-192,-22-1 64,22 19-257,-22-18-31,21 18-97,1 1-320,19-21-256,0 0 64,0 0-96,0 2-288,0-21-353,19-1-64,1 2-480,1-2-321,-21-19-512,20 0-1601</inkml:trace>
  <inkml:trace contextRef="#ctx0" brushRef="#br1" timeOffset="64389.68">23038 5441 14413,'0'0'-224,"0"0"192,0 0 512,0 0 1250,0 20-705,0 1-577,19-2-95,1 1-129,-20 19-32,19-18-128,3-1-32,-22-1-160,19 2-513,0-3-351,-19 2-418,20-20-608,-20 21-704,21-21-161</inkml:trace>
  <inkml:trace contextRef="#ctx0" brushRef="#br1" timeOffset="64598.68">23274 5482 10057,'-19'-21'577,"19"21"672,-19 0 160,-20 21 32,18-21 33,1 19-641,1 22-225,0-23 161,-3 3-289,3-1-319,-1-1-65,20 2-224,-19-3 31,19 2-703,0 1-417,0-21-1058,19 0-1985</inkml:trace>
  <inkml:trace contextRef="#ctx0" brushRef="#br1" timeOffset="64813.7">23274 5641 13901,'-19'38'1473,"0"-17"-1761,-1-1 704,20-1 961,-19 2 161,19-2-801,0 1-898,0-20 194,-21 20-162,21 0-319,0-20-769,0 21-833,21-21-2338</inkml:trace>
  <inkml:trace contextRef="#ctx0" brushRef="#br1" timeOffset="64996.71">23375 5819 13324,'0'20'96,"0"1"289,0-21 1184,-21 19 193,2 0-385,-1-19-864,20 20-642,-19-20 161,19 0-608,0 0-1058,0 0-1409,0 0-1761</inkml:trace>
  <inkml:trace contextRef="#ctx0" brushRef="#br1" timeOffset="65165.71">23493 5860 15438,'0'0'-993,"0"19"577,0-19 416,0 0-224,0 0-833,20 0-4228</inkml:trace>
  <inkml:trace contextRef="#ctx0" brushRef="#br1" timeOffset="65316.73">23672 5839 12908,'0'21'192,"0"-21"416,0 0 578,0 0-386,0 0-447,0 0-674,0 0-896,0 0-2274</inkml:trace>
  <inkml:trace contextRef="#ctx0" brushRef="#br1" timeOffset="65468.74">23792 5839 13869,'0'21'-128,"0"-21"1729,0 0-704,-19 0-160,19 0-577,0 0-705,19 0-1056,-19 0-2371</inkml:trace>
  <inkml:trace contextRef="#ctx0" brushRef="#br1" timeOffset="65653.75">23931 5879 12908,'20'19'352,"-20"-19"64,-20 20 1346,20 0 288,-21-20-801,2 21-736,-1-21-449,1 20-224,-2-2-385,21-18-1152,-20 21-1667,20-21-3618</inkml:trace>
  <inkml:trace contextRef="#ctx0" brushRef="#br1" timeOffset="65930.77">24189 5482 15758,'39'0'161,"-39"19"-738,0-19 865,19 20 769,-19 1 192,0-3-448,0 3-352,22-1-225,-22-1-32,0 20-96,0-19-128,0 1-416,0-1-321,19-1-833,-19 2-1024,0-21-1378</inkml:trace>
  <inkml:trace contextRef="#ctx0" brushRef="#br1" timeOffset="66160.78">24507 5560 11466,'19'-18'1346,"-19"18"800,0 0-961,0 0-96,-19 0 96,-22 0-480,22 18-161,-22 3-160,2 18 33,-1-18-353,1-3-32,20 23 96,-22-21-480,22-1-385,-1 2-384,20-2-865,-21-19-1729,21 20-3588</inkml:trace>
  <inkml:trace contextRef="#ctx0" brushRef="#br1" timeOffset="66483.8">24507 5700 13548,'39'0'513,"-39"0"928,0 0 1,0 0-770,-20 0 1,1 20-353,-2-20-160,1 19 0,20 2 321,-19-21-513,0 19 256,19 1 160,0-20 1,0 20-33,19-20 32,0 20-384,1-20 97,1 21-33,-2-21-257,20 0-543,-18 0-65,-1 0-128,-1 19-672,1-19-898,1 0-2081</inkml:trace>
  <inkml:trace contextRef="#ctx0" brushRef="#br1" timeOffset="66695.81">24666 5819 13228,'19'0'192,"-19"0"737,-19 0 1025,19 20-224,-21-20-449,1 21-673,20-2-31,-19 0-609,-1 1 64,-1 0-128,2 1-513,19-1-288,0-20-736,0 18-994,0-18-1985</inkml:trace>
  <inkml:trace contextRef="#ctx0" brushRef="#br1" timeOffset="67153.84">24765 5402 5925,'58'0'5766,"-37"0"-4645,-1 21 800,-1-21-255,0 18 128,-19 2-257,22 20-224,-22 1-416,-22 18-416,3-1-353,0 3 64,-22-2-96,22 1 128,-20-20-544,17-1-449,3-19-992,19-20-834,-19 21-3971</inkml:trace>
  <inkml:trace contextRef="#ctx0" brushRef="#br1" timeOffset="68896.93">20317 4567 7302,'22'0'993,"-3"0"-384,0 0 320,20 0 128,2 0 160,-3 0-128,3 0 0,-2-19-160,2 19-321,19-20 1,-2 20-193,-17 0-255,19-20-65,-2 20-64,2 0 0,0 0 32,0 0-64,-21-20 128,21 20 416,-2 0 33,2 0-449,0 0-32,0 0 0,20 0 129,-22 0-129,21 20-160,-19-20 96,20 0 0,-20 0 32,-2 0 160,21 0-160,-18 0 32,-1 0 32,0 0 128,19 0-192,-21 20 1,2-20-162,0 0 129,0 0 0,-1 0-64,-19 0 64,18 0 1,3 0-1,-21 0-32,40 0 128,-22 0-256,2 0 160,0 0-32,0 0 160,-21 0-128,21 0 0,-21 0-224,1 0 192,-1 0 192,2 0-192,-22 0 0,1-20 0,20 20-128,-1 0 256,-20 0-288,3 0 320,-3 0-288,0 0 160,1 0-32,-20 0 0,0 0 224,0 0-352,21 0 160,-21 0 32,0 0 96,0 0-320,0 0 128,0 0-32,0 0 0,0 0 192,0 0-224,0 20 96,0-20 160,0 20-224,0-1 0,0 2 64,-21-2 0,21 1 0,0 20 128,0-21-224,0 22 64,0-22 32,0 21 32,0 0 64,0-20-128,0 19 0,0 1 64,0-20-192,0 0 224,0 19-64,0-19 32,0 1-64,0-2 32,0 1 160,0 0-288,0-1 128,0-19 64,0 0-96,0 20-32,0-20 64,0 0-32,-20 0 160,20 0-192,0 0-64,0 0 64,0 0 32,-19 0 32,19-20-64,-19 20-1,-3 0 258,22 0-353,-19-19 127,0 19 1,-1-20 64,20 20-96,-21-20 64,21 20 32,-19 0 129,19-19-257,0 19 128,0 0-97,0 0 194,0 0-290,0 0-63,0 0 288,0 0 128,0 19-256,0 1 161,19 0-194,-19-1 129,0 1 65,21 1-65,-21-2-161,0-19 258,20 21-33,-20-21-32,0 0 32,19 0 64,0 0 32,-19-21-96,41 21-160,-22-40 128,1 20 32,21 1-256,-22-1 64,22 0-32,-22 1-224,0-2-641,1 21-993,1-20-4516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9T18:55:30.99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8563 3045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1:12.8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6562 6932 8039,'0'-40'2338,"0"20"-96,0 20-192,0 0-480,0 0-705,0 0-577,0 20 353,0-1 127,-20 21-31,-1 20-673,2 20 513,-1-1-770,1-20 642,-2 21-513,1-20 224,1-1-224,19-39 224,-19 20-224,19-21 64,0 1 96,-22-20-32,22 20-608,0-20-1,0-20-480,22 20-256,-22-20-1249,0-19-2627</inkml:trace>
  <inkml:trace contextRef="#ctx0" brushRef="#br0" timeOffset="264.01">6463 6972 11370,'0'0'321,"0"0"1088,0 0-160,19 0 321,1-21-33,-1 21-512,22 0-224,19-19-33,-21 19-159,21-21-481,19 21-160,-21-19 449,2-1-353,0 20-128,-21-20 32,2 20-705,-22 0-128,1 0-672,-20 20-642,0-20-1760</inkml:trace>
  <inkml:trace contextRef="#ctx0" brushRef="#br0" timeOffset="482.02">6542 7190 13580,'-21'39'609,"21"-39"-609,0 0 1185,21 0 32,18 0 193,2-19-546,17 19-127,2-20-417,20 0-192,-20 0 33,19 0-1,-21 0-192,-17 20-128,-2-19 416,1 19-961,-20 0-352,-20 19-672,0-19-321,-20 20-2627</inkml:trace>
  <inkml:trace contextRef="#ctx0" brushRef="#br0" timeOffset="687.03">6403 7527 14669,'-19'20'32,"19"0"865,19-20 865,20 0-64,21-20-33,0 0-832,39 0-32,-1-19-65,1 19-223,2 0-129,-2 0-384,-39 20 0,19-20-672,-20 20-1410,-19 0-2563</inkml:trace>
  <inkml:trace contextRef="#ctx0" brushRef="#br0" timeOffset="1609.09">18234 6852 13612,'0'0'64,"0"0"-640,0 40 1505,-19-21 64,19 42 576,-22-22-640,22 21-545,-19 19-255,-1-19-97,20-21 32,0 1 32,0-20 0,0 0 192,0-20 481,0-20 256,0 0-641,0-20-256,0-19 129,20-1-193,-20-19-225,19 19 97,3-20-64,-3 21 0,20-1-192,1 1 416,19 39-224,-19 0 128,20 0 224,-2 20 192,3 20-287,-1 20-129,-22 0 160,3 19-32,-22 41 64,1-2 32,-20 2-192,-20-20 0,-18-1 128,-3-20 97,-19-19 415,-20 0 1,1-20-257,-20-20-127,0 20-193,0-20-64,1-20-96,38 20-833,-1 0-1730,23-20-2401</inkml:trace>
  <inkml:trace contextRef="#ctx0" brushRef="#br0" timeOffset="6014.34">5469 4945 9833,'0'-40'672,"0"20"1507,0 20-1187,0 0 546,0 0-225,0 0-1089,0 20-96,0 0 321,0 20 288,-20 19-673,1 1 64,19 20-32,-19-21-64,-1 1 32,-1-1 96,21-19 128,-19-20 129,19-20 31,0 21 1,0-42 255,-20 21-608,20-41-128,0 3-224,0-2 224,20-20-192,-1-20-321,2 21 129,18-1 192,-20 1 288,22-1-384,-2 40 352,-20-19 32,3 39 32,-3 0 160,0 19-64,1 21 289,-20 0-65,21 19 385,-21 21-897,0 19 224,-21-19-224,21-1 416,0 2-576,0-43-321,0 2-416,0-20-96,0-20-480,-20 0-1346</inkml:trace>
  <inkml:trace contextRef="#ctx0" brushRef="#br0" timeOffset="6180.35">5331 5263 16303,'20'0'-448,"-20"0"351,19-21 129,2 21 321,-1 0-65,-1 0-192,20 0 64,-18 0-256,18 21-705,-20-21-1345,22 0-1889</inkml:trace>
  <inkml:trace contextRef="#ctx0" brushRef="#br0" timeOffset="6448.36">5887 4805 14285,'20'-19'-128,"-20"19"96,-20 19 64,20 2 833,0 18 768,-21 1-576,2 20 32,-1-1-768,20 1-289,-19-1 256,-2 2-448,21-2 96,0-20 128,0 1-737,0-21-896,0 22-1442,21-41-3844</inkml:trace>
  <inkml:trace contextRef="#ctx0" brushRef="#br0" timeOffset="6613.37">5946 5204 15726,'-39'59'-96,"39"-20"737,-20-18-577,20 17-32,0-17 0,20-1-384,-1-20-962,1 21-1344</inkml:trace>
  <inkml:trace contextRef="#ctx0" brushRef="#br0" timeOffset="6767.38">6066 4965 14830,'-41'0'32,"22"0"192,19 20-384,0-20-481,0 19-128,0-19-1793</inkml:trace>
  <inkml:trace contextRef="#ctx0" brushRef="#br0" timeOffset="7038.4">6304 5064 14157,'-41'20'480,"22"-20"802,0 20-450,-3-1-351,-16 1 800,18 1-480,1 19-161,-3-2-544,22-17 129,0 18-161,22-18-128,-3-2-225,1 0-223,18 2-513,-16-21-705,36 0-1441,-18 0-4260</inkml:trace>
  <inkml:trace contextRef="#ctx0" brushRef="#br0" timeOffset="7408.42">6442 5183 15630,'-20'21'96,"1"-21"737,19 0-833,0 19 320,19-19-31,-19 19-129,20-19-32,1 0 32,-2 0 32,20-19-256,2 0-32,-22-2-32,22 2 0,-22-2 32,1 1 32,-20 1-32,0-1 128,0 20-32,0-20 64,-20 20-64,1-19 192,-2 19 0,1 19 161,-19-19 223,18 20 97,2 19 512,-1-19-32,-20 20 64,20 0-736,20-21-225,0 22-224,0-22-417,20 21 514,20-21-802,-1-19-1217,21 21-1313</inkml:trace>
  <inkml:trace contextRef="#ctx0" brushRef="#br0" timeOffset="7833.44">6959 5441 21428,'-21'20'-993,"21"-20"865,0 0-1410,21 0-768,-21 0-3748</inkml:trace>
  <inkml:trace contextRef="#ctx0" brushRef="#br0" timeOffset="8451.48">7852 4965 10794,'0'-20'2722,"0"20"-2145,0 0 63,0 0-255,20 20 1120,-20 0-127,0-1-610,0 22-287,0-2 416,0 0-801,0 2 288,-20 18-448,20-19-64,0-20 544,0 20-512,0-21-288,0 0-737,0 2 32,0-21-929,0 0-224,20-21-1858</inkml:trace>
  <inkml:trace contextRef="#ctx0" brushRef="#br0" timeOffset="8726.49">8170 4985 13773,'20'0'352,"-20"0"64,-20 19-127,20 1 63,-40 1 705,1 18-577,-2 0-159,2 2 95,-1-1 64,1-21 1,18 0-1,1 2 33,20-1-129,0-20-160,0 19 545,20-19 192,20 21-160,-1-21-385,2 19-31,-2-19-33,1 19-544,-1-19 512,2 21-64,-22-21-256,22 0-768,-22 20-1314,1-20-993</inkml:trace>
  <inkml:trace contextRef="#ctx0" brushRef="#br0" timeOffset="11550.66">6858 5223 12267,'-19'0'929,"19"0"929,0 0-769,0 0-1089,0 0 480,19 0-352,-19 0-352,22 0-3139</inkml:trace>
  <inkml:trace contextRef="#ctx0" brushRef="#br0" timeOffset="12504.71">17401 4985 16207,'0'19'32,"0"-19"-449,0 20 482,0 20 479,-22 0 737,22-1-672,0 1-225,-19 0-160,19 0-448,0-1 416,0 1-608,0-21-449,19 2-352,-19-21-1249,0 0-2499</inkml:trace>
  <inkml:trace contextRef="#ctx0" brushRef="#br0" timeOffset="12925.73">17300 5004 13100,'0'-59'-96,"0"39"704,21 0 225,-1 0 288,-1 0 192,22 20-544,17-19-192,-18 19-97,19 0-320,-19 19-96,-1 1 65,2-20-161,-22 40-97,1-20-31,-20 0 224,-20 19-512,1-19 224,-22 1 31,2-2 226,-1 1-33,1-20-33,19 20 66,-20-20-66,20 19-31,20-19-288,0 0 96,20 20 224,1 1 64,-2-2 0,20 2-96,-19-2 96,20 21 32,-20-20-64,-1 20 96,-19-21 96,0 0 609,-19 2 0,-1-1-33,-20 1-287,-19-3-97,19-18-256,1 20-32,-2-20-320,22 0-96,0 0-769,19 0-1121,0 0-4164</inkml:trace>
  <inkml:trace contextRef="#ctx0" brushRef="#br0" timeOffset="13219.75">17678 5423 13292,'19'-81'-256,"22"41"160,-22-20 256,41 22 96,-21-2 929,2 19-768,-22 1-97,0 20 32,1 0-63,1 20 63,-21 1 160,20-2 33,-40 21-1,20 0 1,-21-20-321,-18 20 128,20-21 193,-3 0-577,3-19 192,0 21-768,-1-21-834,20 0-1633,-21-21-4580</inkml:trace>
  <inkml:trace contextRef="#ctx0" brushRef="#br0" timeOffset="13630.77">18174 4805 15694,'0'21'1250,"0"-21"-1923,0 39 929,0-19 161,0 20 800,-20 20-96,20-21-1089,-19 21 544,-2-1-768,1 2 480,1-2-480,0-20 577,19 1-385,0-21-96,0-19 224,0 0-513,19-19 545,0 0 1,22-21-322,-2 20-319,2-20 320,-3 21-193,1 19 33,-18 0 480,-1 0-192,-1 19-32,-19 0 128,0 2 128,0-1-31,-19 20 127,-22-21 449,22 0-225,-39 2 33,17-1-481,-19 1 0,21-21 256,20 0-512,-3 0-577,3-21-896,19 21-385,19-20-3075</inkml:trace>
  <inkml:trace contextRef="#ctx0" brushRef="#br0" timeOffset="13806.78">18511 5123 19410,'-19'20'-384,"-1"-20"-545,20 0-2018,0 0-2594</inkml:trace>
  <inkml:trace contextRef="#ctx0" brushRef="#br0" timeOffset="13915.79">18530 5242 17712,'-19'21'-608,"0"-21"512,19 0-1186,19 0-319</inkml:trace>
  <inkml:trace contextRef="#ctx0" brushRef="#br0" timeOffset="14405.82">19325 4965 13164,'0'20'1826,"0"-1"-1954,0 1 1024,-19 1-63,19 18 929,-20 0-449,20 21-512,-21-1-96,2 1-673,19-1 416,-20 3-672,20-24 640,-19 2-480,19-20-737,0-20-63,0 21-642,19-21-159,-19-21-257,20 1-2402</inkml:trace>
  <inkml:trace contextRef="#ctx0" brushRef="#br0" timeOffset="14704.84">19684 5064 14926,'19'0'1665,"-19"0"-960,0 0-481,-19 20-64,-3 0 865,-17-1-512,-21 1 319,0 20-415,22-19 191,-3-2-415,2 21 479,20-40-383,-3 20-193,22-1 192,0 2-288,0-2 865,22 0-65,16 2 33,3-1-384,-2 1-289,2-3 160,-3 2-128,3 1 257,-2-2-417,-20-19-192,3 20 352,-22-20-609,19 0-1376,-19 21-2179,19-21-8936</inkml:trace>
  <inkml:trace contextRef="#ctx0" brushRef="#br0" timeOffset="17482.99">1818 7329 9513,'-20'0'128,"20"19"416,0-19-192,0 0 1218,0 0-257,0 0-1025,0 0-255,0 0 447,0 0 289,0 0-97,20 0-95,-1 0-65,1 0 33,-1 0-97,2 0 33,-1 0-97,18 0-192,3 0 33,19 0 63,-21 0-224,21 0 64,0 0 128,-2 0-128,-17 0-32,19 0 193,-2 0-289,2 0 96,0 0 224,-21 0-256,2 0 64,17 0 0,-17 21 129,19-21-353,-22 0 192,3 0 0,17 0-32,2-21 0,0 21-32,-21 0 0,21 0 64,-19 0-96,-2 0 64,21 0 0,-2 0 0,-17 0 0,19 0-32,-22 0 64,3 0 97,-2 0-290,2 0 97,-3 0 32,22 0 33,-21 0 31,2 0-96,-2 0 32,21 21 128,-20-21-224,-1 0 160,21 0-160,-21 0 96,2 0 96,-3 0-256,3 0 128,17 0 192,-17 0-288,-2 0 256,1 0-128,-1 0-128,2 0 128,-2 0-32,1 19 32,-1-19 0,-18 0-64,18 0 160,2 0-160,-2 0-32,-20 0 160,22 0-128,-3 0 192,-18 0-256,21 0 128,-22 0 0,0 0 160,22 0-384,-22 0 384,1 0-352,1 0 320,-2 0-320,1 0 160,20 0 160,-40 0-192,20 0 64,-1 0-192,1 0 160,-20 0 64,0 0-32,0 0 32,0 0 161,0 0-129,0 0 480,0 0-319,0 0 95,0 0-192,-20 0-128,1-19 0,-1 19 128,-1-21-256,2 21 96,-1-19 128,1-1-224,-2 20 32,1 0 64,1-20 0,0 20 128,19 0-288,0 0 288,0 0-384,0 0 160,0 0-609,0 0 193,0 0 384,19 0 64,0 20 64,1 0 0,1-20 0,-2 19 0,-19 2 0,20-2 0,-1-19-32,-19 20 64,0 0 0,0 0 224,0-20-224,0 20 256,-19 0-96,-1-20 0,-20 19-95,20 1-65,-18-20 160,16 20-480,3-20-257,0 0-512,-1 0-961,-1 20-640,-18-20-4677</inkml:trace>
  <inkml:trace contextRef="#ctx0" brushRef="#br0" timeOffset="18544.06">3087 6892 8488,'0'-20'128,"0"20"2018,0-20-737,0 20 449,0 0-225,0 0-448,0 0-512,0 0 0,0 0-225,0 0-288,0 0-256,0 0 288,0 20 321,0 0-97,0 20 193,0-21-353,0 21 0,0-1-128,0-18 97,0 19-225,0-21 96,0 1-32,0 0-128,0 0 256,0 0-192,0-20 96,0 0-224,0 0 224,0 0 96,0 0 321,0 0 31,0-20-352,21 20-288,-21-40 192,0 20-96,20 1 0,-1-21 0,-19 19 193,20-18-290,1 20-31,-21-2 96,19 2 96,-19 19-160,20 0-160,-20-21 64,0 21 64,0 21 224,19-21-96,-19 19 0,0 21 192,0-20-160,21 20 32,-21-20-160,0 19 96,0-19 32,0 0 0,0-20 96,20 20-224,-20-20 288,0 0-288,0 0 416,0 0-63,0 0-161,19-20 160,-19 0-384,19 0 128,22-19-192,-21 19-32,-1-20 95,22 20 65,-41 1-32,19 19-160,0-21 128,1 21 32,-20 0-192,21 21 672,-2-2-96,-19 1-128,20 20 33,-1-20 127,-19 0-160,22-1-96,-22 21-96,0-20 64,19 0-801,-19 0-992,19-1-1218,1 1-5990</inkml:trace>
  <inkml:trace contextRef="#ctx0" brushRef="#br0" timeOffset="23417.33">8467 7210 7334,'-20'0'1794,"20"0"-641,0 0-672,0 0-161,0 0 128,20 0 417,-20 0 160,19 0-96,2 0-160,-1 0-161,-1 0 1,1-20-193,20 20 1,-1 0-1,-18 0-64,18 0-95,2 0-33,-2-20-32,1 20-32,-1 0 129,2 0-225,-2 0 128,21 0 128,-22 0-256,3 0 288,17 0-352,2 0 161,0 0-65,0 0 0,-21-20 0,21 20-32,0 0-64,-21 0 224,21 0-352,0 0 160,-21 0 160,21 0-256,-2 0 352,-17 20-223,19-20-97,-2 0-97,-17 0 386,19 0-193,-2 0 0,2 0 128,-19 0-320,17 0 224,2 0-32,-19 0-64,-3 0-160,23 0 480,-23 0-160,22 0-256,0 0 160,-21 0 64,21 0-32,0 0-96,-1 0-32,-19 0 32,20 0 32,-2 0-192,2 0 224,-19 0-64,17 0 193,-17 0-33,17 0-417,-17 0 514,-2 0-161,-18 0-256,18 0-1,-20 0 386,22 0-385,-22 0 192,1 0 32,-20 0 0,21 0 448,-21 0-512,0 0 288,0-20 225,0 20-289,0 0-160,0-20-128,-21 20 128,1-20 0,20 20-320,-19-19 448,-1 19-96,-1-20-96,2 20-96,-1-20 192,1 20-96,19 0-320,-21-21 512,21 21-256,0 0 32,0 0-128,0 0-769,0 0 897,21 21 160,-2-21-288,1 20 320,-1 0-224,2-1 96,-1 1-160,-1 0 128,-19 0 0,20 0 192,-20 19-224,0-19 288,-20 0-224,20 0 97,-19-20 159,-1 20-288,-1 0 160,2-20-576,-1 19-802,1-19-799,-2 21-738,-18-21-4388</inkml:trace>
  <inkml:trace contextRef="#ctx0" brushRef="#br0" timeOffset="24288.38">8944 6673 6309,'0'-19'1314,"0"-1"768,0 20-1185,0-20 1152,0-1-799,-20 21-386,20 0-95,-19 0-256,-3 0-33,3 0-31,0 0-33,-1 21 96,-1-1-95,2 0 63,-1 19 1,1-19-129,-2 0 64,21 0-416,0 0 97,0-1-65,0 1-193,21-20 226,-2 20 191,20-20-512,-18 0-385,18 0-320,2 0-641,-2-20-736,1 20-1409</inkml:trace>
  <inkml:trace contextRef="#ctx0" brushRef="#br0" timeOffset="24640.4">9141 6634 12075,'0'0'416,"-19"0"2115,19 0-1827,0 0-287,0 0 31,0 0-448,0 0-544,0 0-1026,0 0-1857</inkml:trace>
  <inkml:trace contextRef="#ctx0" brushRef="#br0" timeOffset="24770.41">9122 6713 9416,'-20'20'64,"20"-20"1474,0 0-833,0 20 63,0-20-543,0 0-450,0 0-1729,0 0-2978</inkml:trace>
  <inkml:trace contextRef="#ctx0" brushRef="#br0" timeOffset="25064.43">9261 6654 10986,'0'0'769,"0"0"1024,0 0-223,20-20-161,-1 20 0,2 0-704,-1 0-64,-1 0-289,22 0-256,-2-20 0,-20 20-128,22 0-288,-3 0-801,-16 0-385,-3 0-928,1 0-2499</inkml:trace>
  <inkml:trace contextRef="#ctx0" brushRef="#br0" timeOffset="25274.44">9281 6733 15534,'0'20'64,"0"-20"1185,19 0-640,2 0 736,-21 0-544,39-20-545,-19 20-31,20 0-290,-1-20-1312,2 20-1506,-22 0-6309</inkml:trace>
  <inkml:trace contextRef="#ctx0" brushRef="#br0" timeOffset="25682.46">9837 6474 10602,'0'0'640,"0"0"1218,0 0-1730,-19 20 1281,19 1 1,-22-1-449,22-1-257,-19 20 65,-20 2-353,39-21-320,-21 19 321,1-19-417,20 0-160,-19-20-64,19 20-65,0-20-864,0 0-705,19 0-672,-19-20-3043</inkml:trace>
  <inkml:trace contextRef="#ctx0" brushRef="#br0" timeOffset="25921.48">9777 6494 13068,'-20'0'448,"20"0"801,20 0-480,-1 0 448,3 0-96,16 0-512,3 0-385,-22-20 97,20 20-225,2 0-32,-2 0-32,1-19-385,-20 19-159,-1 0-417,-19 0-833,0 0-608,-19 19-2659</inkml:trace>
  <inkml:trace contextRef="#ctx0" brushRef="#br0" timeOffset="26098.49">9717 6654 12876,'-20'0'800,"20"19"-223,20-19 288,-20 0 448,21 0-64,-2-19-704,20 19-353,-17 0-96,16 0-160,-18 0-641,1 0-608,-2 0-1089,1 0-1922</inkml:trace>
  <inkml:trace contextRef="#ctx0" brushRef="#br0" timeOffset="26268.5">9659 6832 13708,'-20'0'289,"-1"0"1120,42 20-672,-1-20 672,-1 0-544,0-20-513,22 20-320,17 0-320,-17 0-1826,19-20-5413</inkml:trace>
  <inkml:trace contextRef="#ctx0" brushRef="#br0" timeOffset="26844.53">10374 6375 7911,'-22'0'737,"22"0"1985,-19 0-2017,19 0 512,-19 0 128,-1 20-544,-1 20 96,2-20 0,-1 19 0,-21 2 0,22 17-193,0-17-191,-1-2-289,20 21-416,0-20 256,0-21-160,20 21-161,-20-20-447,38 0-834,-16 0-480,-3-20-1441</inkml:trace>
  <inkml:trace contextRef="#ctx0" brushRef="#br0" timeOffset="27096.54">10432 6554 13356,'0'0'256,"0"0"33,0 20 223,0-1 930,-20 2-97,20-1-609,0 19-319,-19-19-161,19 0-256,0 20-64,0-20 128,0-1-448,0-19-513,19 20-737,-19-20-1152,20 0-1602</inkml:trace>
  <inkml:trace contextRef="#ctx0" brushRef="#br0" timeOffset="27328.56">10690 6535 11562,'-39'0'705,"19"0"1761,-1 19-1505,2 1 289,-1-1 159,-20 2-672,20 19-225,1-21 65,0 1-641,19 0 128,-22-20 256,22 20-448,22-20 256,-22 20-384,19-20-65,20 0-672,-18 0-480,18 0-1314,-20 20-3266</inkml:trace>
  <inkml:trace contextRef="#ctx0" brushRef="#br0" timeOffset="27499.57">10750 6812 10698,'-20'40'224,"20"-20"1858,-19 0-1185,19-1 544,-21 2-96,1-2-512,1-19-641,-1 21-32,20-2-96,-21-19-288,21 0-705,0 0-1089,0 0-2754</inkml:trace>
  <inkml:trace contextRef="#ctx0" brushRef="#br0" timeOffset="28105.6">10969 6593 13036,'19'-19'480,"-19"19"962,0 0-545,0 0 416,0 0 224,0 0-992,0 19-33,-19 2 257,19-1 64,-20 0-353,-1 19-352,21-19 0,-19 0-64,19 20-256,-20-21 449,20-19-257,0 20-32,0-20-1,0 0-127,0 0 160,20 0 96,-20-20-160,19 1-192,2-1-128,-1-20 128,18 20 95,-16 0-159,-3 1 224,-19-1 96,19 20 0,-19 0-96,0 0 256,0 0 0,0 20 128,0-20-159,0 19 351,-19 1-224,19 0-384,0 0 160,-19 0 160,19-20-384,0 20 320,0-20-512,0 0 448,19 0-128,-19 0 64,19-20-160,1 20 64,1-20 0,-1 20 160,-1 0-353,0 0 161,-19 0 128,0 0 64,20 0 64,-20 20-128,0-20-192,0 20 192,21-20-800,-21 19-674,0-19-928,0 0-2627</inkml:trace>
  <inkml:trace contextRef="#ctx0" brushRef="#br0" timeOffset="28347.62">11445 6355 14381,'39'0'352,"-39"0"1634,41 20-1377,-22 21 832,-19-22 97,0 20 544,0 22-1346,-19-3 450,-2 3-674,1-2-448,-19-19 384,18-1-512,-18 1 385,20 0-1122,-2-20-993,21 20-1697,-20-40-6438</inkml:trace>
  <inkml:trace contextRef="#ctx0" brushRef="#br0" timeOffset="29180.66">12100 7190 16271,'0'0'-192,"0"-20"-321,20 20-544,-1 0 192,1 0-3042</inkml:trace>
  <inkml:trace contextRef="#ctx0" brushRef="#br0" timeOffset="29323.67">12438 7170 14765,'0'0'449,"19"0"-737,-19 0 288,19 0 64,-19 0-160,22 0-1378,16-20-3587</inkml:trace>
  <inkml:trace contextRef="#ctx0" brushRef="#br0" timeOffset="29442.68">12835 7190 9769,'0'20'3139,"0"-20"-3844,0 0 161,19 0-3108</inkml:trace>
  <inkml:trace contextRef="#ctx0" brushRef="#br0" timeOffset="29569.69">13112 7190 13260,'19'20'-544,"3"-20"1088,-22 0-480,19 0-64,0 0-1345</inkml:trace>
  <inkml:trace contextRef="#ctx0" brushRef="#br0" timeOffset="29700.69">13490 7269 15758,'0'20'577,"0"-20"-1057,0 0-1154</inkml:trace>
  <inkml:trace contextRef="#ctx0" brushRef="#br0" timeOffset="31205.78">14085 7329 6854,'0'0'224,"0"0"513,0-20-96,19 20 1280,-19 0-768,20 0-416,1 0 32,-2 0 96,1-20-33,20 20-191,-1 0 128,2 0-193,-2 0 1,1 0-65,18 0-63,2 0-65,-19 0 1,17 0-353,2 0 320,20 0-288,-20 0 64,-2 0 64,22 0-32,-20 0 1,19 0-65,-19 0 224,0 0-352,-2 0 288,2 0-352,-19 0 224,17 0 64,-17 0-96,17 0-224,-17 0 417,-2 0-225,1 0 0,20 0-160,-21 0 96,2 0 96,-2 0-32,21 20 32,-22-20-96,3 0 64,-2 0 0,2 0-160,-3 0 256,3 0-224,-2 0 32,-20 0 224,22-20-256,-22 20 64,22 0 160,-22 0-128,20 0-32,-18 0-96,-1 0 64,-1 0 160,22 0-64,-22 0-224,1 0 160,-1 0 0,22 0 64,-22 0-96,0 0 64,3 0-64,-3 0 64,0 0 0,1 0-32,1 0 0,-1 0 160,-1 0-320,0 0 256,3 0-192,-3 0 64,-19 0 64,19 0 0,1 0-32,-20 0 64,0 0 0,0 0 193,0 0-257,0 0 160,21 0 32,-21 0 64,0 0-128,0 0-32,-21 0-31,21 0-65,0-20-65,-20 20-127,20 0 288,-19-20-352,0 20 416,-3-20-320,3 20 160,0-19-32,19 19 192,-20 0-288,20 0 160,-21 0 0,21 0-64,0 0-64,0 0-64,0 0-513,0 0 705,21 0 32,-21 19-160,20 1 64,-1 0 0,0-20 128,-19 20-160,22 0 192,-3 0-288,-19-20 192,0 19 96,0 2-96,0-2 97,-19 1 31,-3 0 192,3-20-352,0 20 128,-1-20-64,-1 20-96,1-20-224,20 0-705,-19 0-801,0 20-1184,19-20-8105</inkml:trace>
  <inkml:trace contextRef="#ctx0" brushRef="#br0" timeOffset="33097.89">15614 6852 7366,'-21'0'65,"1"0"2273,1 0-1057,-1 0 577,-1 0 128,2 20-609,-20 0 64,18-1-160,1-19-256,1 21-480,19-2-225,0 2-224,0-21 0,19 19 1,1 1-1,20-20-96,-1 19-1282,21-19-1056,0 0-4100</inkml:trace>
  <inkml:trace contextRef="#ctx0" brushRef="#br0" timeOffset="34300.96">20238 7348 6982,'0'0'1249,"21"0"-1121,-21 0 1922,19 0-96,1 0-128,-1 0-545,3-19-320,36 19 32,-18 0 0,18 0-352,22 0-97,-1 0 97,1-20-225,21 20 97,-3 0-417,1 0 192,0 0 32,0 0-64,2 0 97,-2-20-321,-1 20 32,1 0-32,2 0 64,17-20-32,-19 20-32,-19 0-32,-1-20 96,0 20-96,1 0 96,-1 0 32,1 0-96,-20 0 0,0 0 0,-2 0 33,2 0-65,0 0 0,20 0 0,-22 0 0,2 20-161,-19-20 65,-3 0 64,3 0-64,-22 0 96,1 0 0,-20 0 32,0 0 192,0 0-127,0 0 223,0 0-224,-20-20-480,1 20 255,-2 0-31,-18 0 64,-2-20-64,22 20 128,-20 0-32,-2 0 64,22 0 64,0-19 0,19 19 0,-22 0 96,22 0-256,0 0 32,0 0-128,22 0-128,-3 0 224,0 0 64,22 0-1,-21 19 66,-1-19-290,0 20 289,3-20-192,-22 20 96,0 0 352,0 0-288,-22 0 128,3-1 289,0-19-353,-22 21 224,21-21-320,-18 19-96,16-19-673,-16 0-672,18 0-833,-1 0-3011</inkml:trace>
  <inkml:trace contextRef="#ctx0" brushRef="#br0" timeOffset="35095">22145 6773 11883,'19'-40'480,"-19"40"1506,0-20-513,0 20 225,19 0-160,-19 0-706,0 0-639,0 0-129,0 20 832,-19 0-511,19 0 31,0-1-63,0 1-65,-19 0-32,19 20-192,0-20 64,0-1-192,0-19 224,0 0-256,0 21 320,0-21-288,0 0 160,0 0 289,0-21-129,19 21-192,0-19-64,1-1-96,21-20 32,-22 20 0,22 0-64,-22 20 0,0-19 32,1 19 128,-20 0-128,0 0 128,0 0-129,0 19 258,0-19-33,0 20 0,0 0 0,0 0-96,0 0 0,0-20-32,0 0 32,0 20 96,0-20-192,0 0 128,21 0 160,-2 0-224,1 0 0,-1-20-224,2 20 160,-1-20 32,19 20 64,-18-20-352,-21 20 224,19 0 64,-19 20 160,20-20 64,-20 20-128,0 0 160,0-1-32,0 2-256,19-2-160,-19 2-1089,0-2-2018,19-19-4421</inkml:trace>
  <inkml:trace contextRef="#ctx0" brushRef="#br0" timeOffset="37462.14">6263 8818 6470,'0'0'1953,"0"0"-543,0 0-193,0 0 0,0 0 128,0 0-224,0 0-192,0 0 32,0 0-160,0 0-192,0 0-129,0 0-288,0-20-160,0 20 128,20-19-128,-20 19 65,21-21-33,-2 2-32,1-21 0,-1 20 128,3 1-224,-3-22 96,0 21 0,-19-19 160,20 19-352,1 0 192,-21 20-64,0-20 128,19 20-32,-19 0 32,0 0 0,20 0 160,-1 20 257,-19 0 192,21 0-513,18 19 256,-19-19-96,1 0 65,-2 1-385,1-2 96,-1 1-32,2-1-64,-1-19-288,-1 21-1089,-19-21-417,19 0-993,-19 0-4131</inkml:trace>
  <inkml:trace contextRef="#ctx0" brushRef="#br0" timeOffset="38204.18">6463 8898 6886,'0'0'1377,"0"0"-224,0 0 97,0-20-193,0 20-96,0 0-129,0 0-31,0 0-224,0 0-161,0 20-96,0-20 225,0 19 256,0 21 31,0 0-31,0-1-160,0 22 127,-21-3-415,21 22 63,-20 0-31,1 19-353,19-20 352,-19-19-192,19 20 160,0-20-255,-22-1 95,22 0-32,0-19-128,0-20 64,0 20 0,0-40-256,0 19-545,0-19-704,0 0 0,0-19-673,0-1-3556</inkml:trace>
  <inkml:trace contextRef="#ctx0" brushRef="#br0" timeOffset="41312.36">6323 8997 6374,'0'0'800,"0"0"225,0 0-128,0 0 128,0 0-256,0 0-225,0 0-63,0 0-65,0 0-160,0 0-63,0 0 31,0 0 32,20-20-32,-20 20-32,0 0 33,19-20-97,-19 20 64,22-20-96,-22 20 0,19-20 0,-19 20 64,0-19-96,19 19 97,-19-20-1,0 20 0,0 0-32,0 0 64,20 0 32,-20 0 65,0 0 95,0 0 225,0 20-289,0-1-64,0 1-64,21-20-128,-21 20 0,0-20-64,0 20-288,0-20-1121,19 20-2082</inkml:trace>
  <inkml:trace contextRef="#ctx0" brushRef="#br0" timeOffset="42342.42">6463 8917 6566,'0'-19'2498,"0"19"-448,0 0-384,0 0-1,0 0-320,0 0-704,0 0-96,0 0 415,0 19-287,19-19-224,-19 0-385,20 20 224,-20-20-416,19 20-577,-19-20-1313,21 20-3459</inkml:trace>
  <inkml:trace contextRef="#ctx0" brushRef="#br0" timeOffset="43026.46">6304 10031 12427,'0'18'-32,"0"-18"1281,0 21 641,0-2-128,-21 2-449,21 17-480,0-17-385,0-1-159,0-1-193,-20 2-96,20-1-128,0-20-289,0 18-672,0-18-833,20 21-960,-20-21-2051</inkml:trace>
  <inkml:trace contextRef="#ctx0" brushRef="#br0" timeOffset="43289.47">6521 9990 13708,'0'21'129,"-19"-21"-65,19 20 544,-39-2 225,18 22 544,1-19-288,-18-1-512,16 19-65,3-39 289,19 20-320,0-20-321,0 0-96,0 0 224,19 0 609,22 0-256,-22 0-193,41 0-96,-21 0-288,2 0 97,-22 0 63,22 0-320,-22 19 32,1-19-1410,20 0-1921</inkml:trace>
  <inkml:trace contextRef="#ctx0" brushRef="#br0" timeOffset="44628.55">18114 8838 7399,'0'0'1921,"0"0"-479,0 0-193,0 0-32,0 0-96,0 0-128,0 0-192,0 0-65,0-20-287,0 20-129,0 0-64,21-20-63,-21 1-97,19-2 0,1 2-32,-20-21 0,19 20-64,3-20 32,-22 20 32,19-19-64,0 19 64,-19-20-32,20 20-32,-1 0 96,-19 1 32,0-1 161,21 20 95,-21 0-224,0 0-32,0 0-32,20 20 289,-20-1 95,19 21-128,1-20 33,1 20 63,-2-1 129,1 2-449,-1-22 64,2 1 96,-1-1-352,-1 2 321,0-2-354,-19 2-287,22-21-577,-22 19-929,19-19-896,-19 20-4421</inkml:trace>
  <inkml:trace contextRef="#ctx0" brushRef="#br0" timeOffset="45285.58">18292 8957 6085,'0'0'1666,"0"0"288,0 0-225,0 0-1120,0 0 320,0 20 512,0 0-128,0 0 65,0 19-353,0 21 0,0-1-96,-19 21 31,19 0-415,-20 19-97,1-21-63,0 43 287,-3-22-351,3 20-65,-1-19-128,20-20 128,-19-1-128,19-41-64,0 3-32,0-22 1,19 2 63,-19-21-449,20-21-287,-20 2-770,19-1-1056,3-19-1250</inkml:trace>
  <inkml:trace contextRef="#ctx0" brushRef="#br0" timeOffset="45946.62">18135 9076 6566,'0'0'1793,"0"-20"-127,0 20-97,0 0 33,0 0-161,0 0-448,0 0-224,0 0-256,0 0-193,0-20-32,19 20-192,-19 0-32,20-19 64,-1-1-64,3 20-32,-3-20-32,0 0 32,-19 20-64,20-20 64,-20 20-32,0-20 65,0 20 159,0 0 64,0 0-128,0 20 193,0 0 543,19 0-415,-19 0-97,0 0-160,21-1 33,-21 1-353,20 0 160,-1-20-1217,-19 21-1250,20-21-5284</inkml:trace>
  <inkml:trace contextRef="#ctx0" brushRef="#br0" timeOffset="46628.66">18056 10329 9801,'0'-21'608,"-22"21"1154,22 0 288,0 0-897,0 21 192,0-2-256,-19 21-288,19-21-224,-19 1 223,19 20-511,0-20-289,-20 19 96,20-18 96,0-21-288,0 20-449,0-20-319,0 19-258,20-19-415,-20 0-32,19-19-385,0 19-1570</inkml:trace>
  <inkml:trace contextRef="#ctx0" brushRef="#br0" timeOffset="46873.68">18273 10329 11338,'19'-21'609,"-19"21"640,-19 0-64,-1 21-224,1-21 416,0 19-352,-3 0-160,-17 2-160,20-2 96,-2 1-33,21 1-287,-20-21-257,20 19-160,0-19 160,20 20-224,-20-20 353,21 20-161,18-20-224,-20 0 64,3 19-32,16 2-289,-18-21-960,-1 20-576,2-1-1827</inkml:trace>
  <inkml:trace contextRef="#ctx0" brushRef="#br1" timeOffset="52079.97">6542 10645 5829,'20'21'352,"-20"-1"161,19-20-33,-19 19 1,20 1-97,1-20-160,-2 20 1,1-20-1,-1 20 32,2 0 160,-1 0-255,-1-20-65,22 20 32,-22-1-192,1-19 128,18 20-32,-16 1 608,16-2-351,-18 1-161,20 0-32,-1-1 128,-17 1 0,36 1-64,-18-2-128,-1 1 33,21 0 31,0 0-32,0-1 0,-21 2-32,21-2 32,0 1 0,-2 0 64,2 0-32,1-20 32,-3 20-64,2 0-32,0-1 0,19 1 32,-19 0 0,20 0-31,-1 0-1,1-20 64,-3 20-32,3-1-64,-1 1 0,-19-20 96,20 20-64,19 1 32,-20-21-32,0 19 0,22-19 0,-23 20 160,23-20-96,-3 20-32,-18-20 32,19 20 0,-20-20-63,1 19 31,-1-19-32,20 21-32,-20-21 64,1 0-32,19 19-32,-20-19 96,22 0 0,-22 0-64,-21 0 32,22 0 0,-20 0-64,-21 0 32,21 0-64,-20 20-512,19-20-1955</inkml:trace>
  <inkml:trace contextRef="#ctx0" brushRef="#br1" timeOffset="52791.01">11465 11420 9096,'0'-20'-64,"-20"20"160,-1 0-128,2 20 449,-20-20 575,18 21 162,-18-2-322,-2 1-223,2-20-257,20 20-192,19-20-160,0 0-96,0 20 0,0-20 0,19 0 128,1 0 32,20 19-128,-20-19 128,19 21-64,-18-2 0,-2 1 96,-19 0 0,0 0 129,0-1 351,-19 2 129,-2-2-97,-18 1-63,19 0-193,-40 0-128,20-20-63,20 0-129,-18 0-321,38 0-383,-20 0-481,20 0-673,20 0-1473,-1 0 192</inkml:trace>
  <inkml:trace contextRef="#ctx0" brushRef="#br1" timeOffset="53240.04">11742 11539 9096,'41'-39'128,"-41"39"897,0 0 256,-20-20-800,-1 20 224,2 20-65,-20-20 257,-21 39-32,19-18-32,-17 18 63,17 1-159,2 0-288,18-1-225,2-19-192,19 0-96,0 0 32,19-20 64,2 0-32,-1 0 96,19-20-288,1 0-129,20 0-127,-21 0-65,2 1 97,-2-2 32,1-18-33,-20 19 225,-1 0 32,0 20 64,-19-19 64,22 19 96,-22 0 256,-22 0-32,22 19 1,-19 1 127,0 0 1,-1 19-33,-1-18-192,2 18-64,19-19-160,0 0-32,0 0-320,0-20-385,0 0-288,19 20-512,2-40-834,-1 20-1697</inkml:trace>
  <inkml:trace contextRef="#ctx0" brushRef="#br1" timeOffset="53750.07">12040 11500 11082,'0'-20'577,"-19"20"864,19 20-800,-21-20 736,1 39-96,1-18-352,-1-2-321,-1 1-319,2 0-225,19 0-32,0-1 0,0-19 0,0 21-96,19-21 0,-19 0-32,21-21-32,18 21-65,-19-19-95,1-1 96,18 0 64,-20 0 64,2 1-64,-1-2 128,-1 21-96,-19 0 64,20 0 192,-40 21 96,20-2-32,-19 1-64,-1 0 64,20 0 1,-21-20-161,21 19-96,0-19 0,0 0 0,21 0 128,-1 0-160,-1-19-128,22-1-65,-22 0 33,20 20 32,-18-20 64,-1 1 0,-1 19 0,-19 0-1,19 0 386,-19 19 127,-19 1 32,19 0-127,-19 19-97,-1-18-96,20-21-64,0 39-32,0-39-224,0 20-449,0-20-576,20 0-865,-1-20-1890</inkml:trace>
  <inkml:trace contextRef="#ctx0" brushRef="#br1" timeOffset="54093.09">12457 11639 10954,'-19'40'416,"19"-40"-608,0 0 288,0 0 32,19 0 321,-19 0 31,19 0-160,3 0-191,16 0-1,-18-21-128,21 21 32,-22 0 32,0 0-32,1-19-64,1 19-64,-21-20 64,0 20-96,0 0-65,-21 0-127,1-20 128,1 20 160,0 0 128,-3 0 288,-17 0 353,20 20 416,0-20-192,-3 20-288,22 20-161,-19-21-160,19 1-287,19 0 31,-19 0-192,41 0-929,-2 0-1762,2-20-3779</inkml:trace>
  <inkml:trace contextRef="#ctx0" brushRef="#br1" timeOffset="54517.11">11544 12116 12171,'0'-21'416,"20"21"417,-20 0-224,0 0 864,0 21-1473,-20-2 1730,20 1-1314,0 0 65,-19 0-289,19-1-192,0 2 64,0-2-32,0 2-288,0-2-417,0-19-608,19 0-673,-19 0-1281,20-19-1313</inkml:trace>
  <inkml:trace contextRef="#ctx0" brushRef="#br1" timeOffset="54765.13">11802 12016 11627,'0'0'-33,"-19"20"546,-1 0 64,-1 0 672,2-1-192,-1 2-481,-21-2-223,22 1-129,19 0-32,-19-20-256,19 20 128,0-20-128,0 0 32,0 19 0,19-19 32,0 21 32,-19-21-32,22 19-32,-3-19-353,1 0-607,-1 21-674,2-21-961,-21 0-736</inkml:trace>
  <inkml:trace contextRef="#ctx0" brushRef="#br1" timeOffset="55199.15">11881 12214 7206,'0'0'417,"0"0"1152,0 21-448,0-21 257,20 0-610,-1 0-319,2-21-289,-1 21 64,-1 0-32,1-19 0,1 19-63,-2-20 63,-19 20-160,20-20 64,-20 0 96,0 20-64,0-19 64,0 19-64,-20 0-95,1 0-1,-2 0 192,1 19 352,1 1 129,-1 0-128,-1 0-65,2-1 97,19 2-65,0-2-480,0-19 353,0 21-257,19-2-64,2 1-192,-1-20-96,-1 20-385,1-20-640,1 0-577,-2 0-1697,20-20-2563</inkml:trace>
  <inkml:trace contextRef="#ctx0" brushRef="#br1" timeOffset="55374.16">12259 12175 12363,'0'0'321,"0"0"-129,0 0 737,0 20 160,20-20 64,-20 19-673,19-19-288,0 21-160,3-2-288,-3-19-865,1 21-1185,-1-21-2339</inkml:trace>
  <inkml:trace contextRef="#ctx0" brushRef="#br1" timeOffset="55563.17">12635 12175 8776,'0'20'4740,"-19"-20"-3747,-22 19 513,22 2-577,-39 19 640,17-1-512,-19 1 64,21 0-160,-2-1-769,22 1-128,-20-20-32,-1 19-480,1-19-833,-2 0-385,22 20-1761</inkml:trace>
  <inkml:trace contextRef="#ctx0" brushRef="#br1" timeOffset="56680.24">13131 11817 8840,'0'0'0,"0"0"-352,0 0 672,22 0 417,-3 0 352,0 0 160,1 0-224,1 0-96,-1 0-65,18 0-159,3 0-96,-2 0-289,1 0 32,19 0-160,1-19 1,0 19-161,0 0 0,-2 0 64,21 0-64,-19-20 96,1 20-96,18 0 577,0 0-385,1 0-128,-22-20-32,22 20-64,-1 0 0,0 0 0,-19 0 96,20 0-160,-1-20 160,1 20-96,-1 0 32,1 0 0,-1 0-32,1-20 32,-1 20 0,1-20 0,-1 20-32,0-19-64,-20-2 160,20 21-32,1-19-64,-1 19-96,0-20 256,22 0-224,-21 20 64,-1-20 0,1 1 0,-3-2-128,-17 2 224,20-1-96,-20 20 0,19-20 64,-19 0-192,-2 1 256,22-2-160,-20 1 0,19 0-32,-19 1 32,20-1 0,-1 0 64,-21 0-64,22-20 96,-20 21-128,0-1 128,0 0-96,-2 0 32,2 0-32,0 0 32,-21 1 64,21-2-64,-21 2 0,2-1 0,-2 0 32,1-19-64,-20 18 64,20 1-32,-20 1 0,-1-1 160,0 20-224,-19-20 96,22 20 0,-22-19-224,0 19 288,19 0-96,-19 0-96,0 0-705,0 0-800,0 0-2723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letter frequencies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Explain how to 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XOR</a:t>
            </a:r>
            <a:r>
              <a:rPr lang="en-US" baseline="0" dirty="0"/>
              <a:t> is addition mod 2.    Write truth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81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8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8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ZKPK:</a:t>
            </a:r>
            <a:r>
              <a:rPr lang="en-US" baseline="0" dirty="0"/>
              <a:t>   can be used for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1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  define</a:t>
            </a:r>
            <a:r>
              <a:rPr lang="en-US" baseline="0" dirty="0"/>
              <a:t> what it means to forge signatures,   give construction,   show that forging signatures is as hard as factoring.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1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we start with the technical material, I want to tell you a little bit </a:t>
            </a:r>
          </a:p>
          <a:p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the history of cryptography. There's a beautiful book on this topic by David </a:t>
            </a:r>
          </a:p>
          <a:p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Kahn called the codebreakers. It covers the history of cryptography all the way </a:t>
            </a:r>
          </a:p>
          <a:p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Babylonian era, to the present. Here, I'm just going to give you </a:t>
            </a:r>
          </a:p>
          <a:p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few examples of historical ciphers, all of which are badly broken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Прежде чем мы начнем с технического материала, я хочу рассказать вам немного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 истории криптографии. Там в красивую книгу на эту тему Дэвид Кан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называется 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codebreakers.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 охватывает историю криптографии на всем пути от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вавилонской эпохи до наших дней. Здесь, я просто собираюсь дать вам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несколько примеров исторических шифров, все из которых сильно сломаны
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4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Picture of cipher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Ceaser</a:t>
            </a:r>
            <a:r>
              <a:rPr lang="en-US" dirty="0"/>
              <a:t> cipher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04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6" r:id="rId13"/>
    <p:sldLayoutId id="214748373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0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20.xml"/><Relationship Id="rId4" Type="http://schemas.openxmlformats.org/officeDocument/2006/relationships/image" Target="../media/image2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Введение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Обзор курса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/>
              <a:t>Online Cryptography Course                                      Dan Boneh</a:t>
            </a:r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7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Конец раздела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Введение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097862" y="2535772"/>
            <a:ext cx="4817537" cy="1905000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такое криптография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/>
              <a:t>Online Cryptography Course                                      Dan Boneh</a:t>
            </a:r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6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Крипто ядро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3105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Обмен секретными </a:t>
            </a:r>
            <a:br>
              <a:rPr lang="ru-RU" dirty="0"/>
            </a:br>
            <a:r>
              <a:rPr lang="ru-RU" dirty="0"/>
              <a:t>ключами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Защищенное соединение</a:t>
            </a:r>
            <a:r>
              <a:rPr lang="en-US" dirty="0"/>
              <a:t>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62600" y="165735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62600" y="142875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188595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093733" y="2128514"/>
            <a:ext cx="2145267" cy="597932"/>
            <a:chOff x="5181600" y="2038350"/>
            <a:chExt cx="2145267" cy="597932"/>
          </a:xfrm>
        </p:grpSpPr>
        <p:sp>
          <p:nvSpPr>
            <p:cNvPr id="12" name="TextBox 11"/>
            <p:cNvSpPr txBox="1"/>
            <p:nvPr/>
          </p:nvSpPr>
          <p:spPr>
            <a:xfrm>
              <a:off x="5181600" y="2266950"/>
              <a:ext cx="2145267" cy="369332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Злоумышленник</a:t>
              </a:r>
              <a:r>
                <a:rPr lang="en-US" dirty="0"/>
                <a:t>???</a:t>
              </a:r>
            </a:p>
          </p:txBody>
        </p:sp>
        <p:cxnSp>
          <p:nvCxnSpPr>
            <p:cNvPr id="14" name="Elbow Connector 13"/>
            <p:cNvCxnSpPr>
              <a:stCxn id="12" idx="3"/>
            </p:cNvCxnSpPr>
            <p:nvPr/>
          </p:nvCxnSpPr>
          <p:spPr>
            <a:xfrm flipH="1" flipV="1">
              <a:off x="6705600" y="2038350"/>
              <a:ext cx="621267" cy="413266"/>
            </a:xfrm>
            <a:prstGeom prst="bentConnector3">
              <a:avLst>
                <a:gd name="adj1" fmla="val -36796"/>
              </a:avLst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91400" y="3269218"/>
            <a:ext cx="1295400" cy="1308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86200" y="3421618"/>
            <a:ext cx="1076739" cy="990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22470" y="340995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53400" y="356235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97510" y="3333750"/>
            <a:ext cx="3730380" cy="1617606"/>
            <a:chOff x="4497510" y="3333750"/>
            <a:chExt cx="3730380" cy="1617606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5410200" y="4171950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410200" y="3726418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497510" y="4582024"/>
              <a:ext cx="3730380" cy="369332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конфиденциальность и целостность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67400" y="3333750"/>
              <a:ext cx="838200" cy="461665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</a:t>
              </a:r>
              <a:r>
                <a:rPr lang="en-US" sz="2400" baseline="-25000" dirty="0"/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67400" y="3938885"/>
              <a:ext cx="838200" cy="461665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</a:t>
              </a:r>
              <a:r>
                <a:rPr lang="en-US" sz="2400" baseline="-25000" dirty="0"/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38600" y="1123950"/>
            <a:ext cx="1076739" cy="990600"/>
            <a:chOff x="4038600" y="1123950"/>
            <a:chExt cx="1076739" cy="99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43800" y="971550"/>
            <a:ext cx="1295400" cy="1308485"/>
            <a:chOff x="7543800" y="971550"/>
            <a:chExt cx="1295400" cy="13084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543800" y="971550"/>
              <a:ext cx="1295400" cy="1308485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8133569" y="1352550"/>
              <a:ext cx="553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</a:t>
              </a:r>
            </a:p>
          </p:txBody>
        </p:sp>
      </p:grpSp>
      <p:sp>
        <p:nvSpPr>
          <p:cNvPr id="31" name="Cloud Callout 30"/>
          <p:cNvSpPr/>
          <p:nvPr/>
        </p:nvSpPr>
        <p:spPr>
          <a:xfrm>
            <a:off x="7543800" y="133350"/>
            <a:ext cx="1600200" cy="8382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Talking to Alice</a:t>
            </a:r>
          </a:p>
        </p:txBody>
      </p:sp>
      <p:sp>
        <p:nvSpPr>
          <p:cNvPr id="32" name="Cloud Callout 31"/>
          <p:cNvSpPr/>
          <p:nvPr/>
        </p:nvSpPr>
        <p:spPr>
          <a:xfrm>
            <a:off x="3657600" y="209550"/>
            <a:ext cx="1600200" cy="838200"/>
          </a:xfrm>
          <a:prstGeom prst="cloudCallout">
            <a:avLst>
              <a:gd name="adj1" fmla="val 18056"/>
              <a:gd name="adj2" fmla="val 6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Talking to Bob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3477240" y="2094840"/>
              <a:ext cx="5374080" cy="665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6800" y="2085120"/>
                <a:ext cx="5395320" cy="6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50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Но крипто может сделать гораздо больше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229600" cy="4095750"/>
          </a:xfrm>
        </p:spPr>
        <p:txBody>
          <a:bodyPr/>
          <a:lstStyle/>
          <a:p>
            <a:r>
              <a:rPr lang="ru-RU" dirty="0"/>
              <a:t>Цифровые подписи</a:t>
            </a:r>
            <a:endParaRPr lang="en-US" dirty="0"/>
          </a:p>
          <a:p>
            <a:endParaRPr lang="en-US" dirty="0"/>
          </a:p>
          <a:p>
            <a:r>
              <a:rPr lang="ru-RU" dirty="0"/>
              <a:t>Анонимное общение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553200" y="895350"/>
            <a:ext cx="1828800" cy="2590800"/>
            <a:chOff x="5486400" y="895350"/>
            <a:chExt cx="1828800" cy="259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1047750"/>
              <a:ext cx="1676400" cy="178816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5715000" y="2724150"/>
              <a:ext cx="1371600" cy="533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Alice signature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86400" y="895350"/>
              <a:ext cx="1828800" cy="25908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0600" y="3705514"/>
            <a:ext cx="1076739" cy="990600"/>
            <a:chOff x="4038600" y="1123950"/>
            <a:chExt cx="1076739" cy="990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34269" y="3781714"/>
            <a:ext cx="914400" cy="92363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2400669" y="4238914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00669" y="4010314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3048000" y="2943514"/>
            <a:ext cx="2400669" cy="609600"/>
          </a:xfrm>
          <a:prstGeom prst="cloudCallout">
            <a:avLst>
              <a:gd name="adj1" fmla="val 18642"/>
              <a:gd name="adj2" fmla="val 979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90"/>
                </a:solidFill>
              </a:rPr>
              <a:t>С кем я только что говорил</a:t>
            </a:r>
            <a:r>
              <a:rPr lang="en-US" sz="1600" dirty="0">
                <a:solidFill>
                  <a:srgbClr val="000090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4019550"/>
            <a:ext cx="512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262331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505200" y="4152900"/>
            <a:ext cx="1076739" cy="990600"/>
            <a:chOff x="4038600" y="1123950"/>
            <a:chExt cx="1076739" cy="9906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610600" cy="3505200"/>
          </a:xfrm>
        </p:spPr>
        <p:txBody>
          <a:bodyPr/>
          <a:lstStyle/>
          <a:p>
            <a:r>
              <a:rPr lang="ru-RU" dirty="0"/>
              <a:t>Цифровые подписи</a:t>
            </a:r>
            <a:endParaRPr lang="en-US" dirty="0"/>
          </a:p>
          <a:p>
            <a:endParaRPr lang="en-US" dirty="0"/>
          </a:p>
          <a:p>
            <a:r>
              <a:rPr lang="ru-RU" dirty="0"/>
              <a:t>Анонимное общение
Анонимные цифровые </a:t>
            </a:r>
            <a:r>
              <a:rPr lang="ru-RU" b="1" dirty="0"/>
              <a:t>наличные</a:t>
            </a:r>
            <a:r>
              <a:rPr lang="ru-RU" dirty="0"/>
              <a:t> деньги</a:t>
            </a:r>
            <a:endParaRPr lang="en-US" dirty="0"/>
          </a:p>
          <a:p>
            <a:pPr lvl="1"/>
            <a:r>
              <a:rPr lang="ru-RU" sz="2000" dirty="0"/>
              <a:t>Могу ли я потратить "цифровую монету", никто не знает, кто я</a:t>
            </a:r>
            <a:r>
              <a:rPr lang="en-US" sz="2000" dirty="0"/>
              <a:t>?</a:t>
            </a:r>
          </a:p>
          <a:p>
            <a:pPr lvl="1"/>
            <a:r>
              <a:rPr lang="ru-RU" sz="2000" dirty="0"/>
              <a:t>Как предотвратить двойные расходы</a:t>
            </a:r>
            <a:r>
              <a:rPr lang="en-US" sz="2000" dirty="0"/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171950"/>
            <a:ext cx="672370" cy="742950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7467600" y="4019550"/>
            <a:ext cx="1447800" cy="609600"/>
          </a:xfrm>
          <a:prstGeom prst="cloudCallout">
            <a:avLst>
              <a:gd name="adj1" fmla="val -65569"/>
              <a:gd name="adj2" fmla="val 729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90"/>
                </a:solidFill>
              </a:rPr>
              <a:t>Кто это был</a:t>
            </a:r>
            <a:r>
              <a:rPr lang="en-US" sz="1600" dirty="0">
                <a:solidFill>
                  <a:srgbClr val="000090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7081" y="432435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19400" y="4095750"/>
            <a:ext cx="798713" cy="914400"/>
            <a:chOff x="1371600" y="4152900"/>
            <a:chExt cx="798713" cy="914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0" y="4400550"/>
              <a:ext cx="646313" cy="6667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71600" y="4152900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1$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0" y="4671596"/>
            <a:ext cx="2245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ru-RU" sz="1600" dirty="0"/>
              <a:t>анонимное общение</a:t>
            </a:r>
            <a:r>
              <a:rPr lang="en-US" sz="1600" dirty="0"/>
              <a:t>)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4648200" y="462915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Но крипто может сделать гораздо больше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036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30643 4.8148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Протоколы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Выборы
Частные аукционы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86200" y="1422400"/>
            <a:ext cx="371355" cy="69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467280" y="1038600"/>
              <a:ext cx="7950240" cy="3133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600" y="1025280"/>
                <a:ext cx="7977600" cy="31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70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Протоколы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Выборы
Частные аукционы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Безопасные многопартийные вычисления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800350"/>
            <a:ext cx="7740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Цель</a:t>
            </a:r>
            <a:r>
              <a:rPr lang="en-US" sz="2400" dirty="0"/>
              <a:t>:   </a:t>
            </a:r>
            <a:r>
              <a:rPr lang="ru-RU" sz="2400" dirty="0"/>
              <a:t>Вычисления</a:t>
            </a:r>
            <a:r>
              <a:rPr lang="en-US" sz="2400" dirty="0"/>
              <a:t>   f(x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x</a:t>
            </a:r>
            <a:r>
              <a:rPr lang="en-US" sz="2400" baseline="-25000" dirty="0"/>
              <a:t>3</a:t>
            </a:r>
            <a:r>
              <a:rPr lang="en-US" sz="2400" dirty="0"/>
              <a:t>, x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>
              <a:tabLst>
                <a:tab pos="1092200" algn="l"/>
              </a:tabLst>
            </a:pPr>
            <a:r>
              <a:rPr lang="ru-RU" sz="2400" dirty="0"/>
              <a:t>Теорема.</a:t>
            </a:r>
            <a:r>
              <a:rPr lang="en-US" sz="2400" dirty="0"/>
              <a:t> </a:t>
            </a:r>
            <a:r>
              <a:rPr lang="ru-RU" sz="2400" dirty="0"/>
              <a:t>Все, что может сделать с доверенным органом,</a:t>
            </a:r>
            <a:r>
              <a:rPr lang="en-US" sz="2400" dirty="0"/>
              <a:t> </a:t>
            </a:r>
            <a:endParaRPr lang="ru-RU" sz="2400" dirty="0"/>
          </a:p>
          <a:p>
            <a:pPr>
              <a:tabLst>
                <a:tab pos="1092200" algn="l"/>
              </a:tabLst>
            </a:pPr>
            <a:r>
              <a:rPr lang="ru-RU" sz="2400" dirty="0"/>
              <a:t>	  также может быть сделано без него.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34000" y="2647950"/>
            <a:ext cx="14478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доверенный орган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656240" y="1094040"/>
              <a:ext cx="4316760" cy="2538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6880" y="1084680"/>
                <a:ext cx="4335480" cy="25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err="1"/>
              <a:t>Криптомагия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229600" cy="2895600"/>
          </a:xfrm>
        </p:spPr>
        <p:txBody>
          <a:bodyPr/>
          <a:lstStyle/>
          <a:p>
            <a:r>
              <a:rPr lang="ru-RU" dirty="0"/>
              <a:t>Частные </a:t>
            </a:r>
            <a:r>
              <a:rPr lang="ru-RU" dirty="0" err="1"/>
              <a:t>аутсорсингвычисления</a:t>
            </a:r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776"/>
              </a:spcBef>
            </a:pPr>
            <a:r>
              <a:rPr lang="ru-RU" dirty="0"/>
              <a:t>Нулевые знания </a:t>
            </a:r>
            <a:r>
              <a:rPr lang="en-US" sz="1800" dirty="0"/>
              <a:t>(</a:t>
            </a:r>
            <a:r>
              <a:rPr lang="ru-RU" sz="1800" dirty="0"/>
              <a:t>доказательство знания</a:t>
            </a:r>
            <a:r>
              <a:rPr lang="en-US" sz="1800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85731" y="1733550"/>
            <a:ext cx="1076739" cy="990600"/>
            <a:chOff x="4038600" y="1123950"/>
            <a:chExt cx="1076739" cy="99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81200" y="1428750"/>
            <a:ext cx="127403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поисковый </a:t>
            </a:r>
          </a:p>
          <a:p>
            <a:pPr algn="ctr"/>
            <a:r>
              <a:rPr lang="ru-RU" dirty="0"/>
              <a:t>запрос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2762943"/>
            <a:ext cx="990600" cy="342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72400" y="1809750"/>
            <a:ext cx="914400" cy="923636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6553200" y="971550"/>
            <a:ext cx="2133600" cy="609600"/>
          </a:xfrm>
          <a:prstGeom prst="cloudCallout">
            <a:avLst>
              <a:gd name="adj1" fmla="val 18642"/>
              <a:gd name="adj2" fmla="val 979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90"/>
                </a:solidFill>
              </a:rPr>
              <a:t>Что она искала</a:t>
            </a:r>
            <a:r>
              <a:rPr lang="en-US" sz="1600" dirty="0">
                <a:solidFill>
                  <a:srgbClr val="000090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6165" y="2653784"/>
            <a:ext cx="12690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Результаты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895600" y="3333750"/>
            <a:ext cx="4724400" cy="1562219"/>
            <a:chOff x="2895600" y="3333750"/>
            <a:chExt cx="4724400" cy="1562219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95600" y="4476750"/>
              <a:ext cx="3505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465172" y="4095750"/>
              <a:ext cx="224388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Я знаю делители </a:t>
              </a:r>
              <a:r>
                <a:rPr lang="en-US" dirty="0"/>
                <a:t>N !!</a:t>
              </a:r>
            </a:p>
            <a:p>
              <a:pPr algn="ctr">
                <a:spcBef>
                  <a:spcPts val="1200"/>
                </a:spcBef>
              </a:pPr>
              <a:r>
                <a:rPr lang="ru-RU" dirty="0"/>
                <a:t>Доказательство</a:t>
              </a:r>
              <a:r>
                <a:rPr lang="en-US" dirty="0"/>
                <a:t>  π</a:t>
              </a:r>
            </a:p>
          </p:txBody>
        </p:sp>
        <p:sp>
          <p:nvSpPr>
            <p:cNvPr id="28" name="Cloud Callout 27"/>
            <p:cNvSpPr/>
            <p:nvPr/>
          </p:nvSpPr>
          <p:spPr>
            <a:xfrm>
              <a:off x="5715000" y="3333750"/>
              <a:ext cx="1905000" cy="609600"/>
            </a:xfrm>
            <a:prstGeom prst="cloudCallout">
              <a:avLst>
                <a:gd name="adj1" fmla="val 18642"/>
                <a:gd name="adj2" fmla="val 9791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???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5800" y="1638240"/>
            <a:ext cx="2743200" cy="400110"/>
            <a:chOff x="4495800" y="1638240"/>
            <a:chExt cx="27432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495800" y="2038350"/>
              <a:ext cx="2743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05400" y="1638240"/>
              <a:ext cx="11857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query ]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247840"/>
            <a:ext cx="2667000" cy="400110"/>
            <a:chOff x="4572000" y="2247840"/>
            <a:chExt cx="2667000" cy="40011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572000" y="2266950"/>
              <a:ext cx="266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29200" y="2247840"/>
              <a:ext cx="128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results ]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32194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9600" y="4019550"/>
            <a:ext cx="2219739" cy="990600"/>
            <a:chOff x="609600" y="4019550"/>
            <a:chExt cx="2219739" cy="990600"/>
          </a:xfrm>
        </p:grpSpPr>
        <p:grpSp>
          <p:nvGrpSpPr>
            <p:cNvPr id="20" name="Group 19"/>
            <p:cNvGrpSpPr/>
            <p:nvPr/>
          </p:nvGrpSpPr>
          <p:grpSpPr>
            <a:xfrm>
              <a:off x="1752600" y="4019550"/>
              <a:ext cx="1076739" cy="990600"/>
              <a:chOff x="4038600" y="1123950"/>
              <a:chExt cx="1076739" cy="9906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038600" y="1123950"/>
                <a:ext cx="1076739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343400" y="1200150"/>
                <a:ext cx="63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Alice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09600" y="4171950"/>
              <a:ext cx="937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N=</a:t>
              </a:r>
              <a:r>
                <a:rPr lang="en-US" sz="2400" dirty="0" err="1"/>
                <a:t>p∙q</a:t>
              </a:r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00800" y="4171950"/>
            <a:ext cx="1831138" cy="914400"/>
            <a:chOff x="6400800" y="4171950"/>
            <a:chExt cx="1831138" cy="914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400800" y="4171950"/>
              <a:ext cx="1066800" cy="914400"/>
              <a:chOff x="7543800" y="971550"/>
              <a:chExt cx="1295400" cy="130848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7543800" y="971550"/>
                <a:ext cx="1295400" cy="1308485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133569" y="1352550"/>
                <a:ext cx="553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848600" y="4171950"/>
              <a:ext cx="383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1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Строгая наука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Три шага в криптографии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ru-RU" dirty="0"/>
              <a:t>Точно указать модель угрозы</a:t>
            </a:r>
            <a:endParaRPr lang="en-US" dirty="0"/>
          </a:p>
          <a:p>
            <a:r>
              <a:rPr lang="ru-RU" dirty="0"/>
              <a:t>Предложить схему</a:t>
            </a:r>
            <a:endParaRPr lang="en-US" dirty="0"/>
          </a:p>
          <a:p>
            <a:r>
              <a:rPr lang="ru-RU" dirty="0"/>
              <a:t>Докажите, что взлом конструкции злоумышленником позволит ему справиться </a:t>
            </a:r>
            <a:br>
              <a:rPr lang="ru-RU" dirty="0"/>
            </a:br>
            <a:r>
              <a:rPr lang="ru-RU" dirty="0"/>
              <a:t>с одной из трудно разрешимых проблем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76200" y="1962150"/>
            <a:ext cx="457200" cy="1905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5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Конец раздела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Добро пожаловать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6106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Цели курса</a:t>
            </a:r>
            <a:r>
              <a:rPr lang="en-US" dirty="0"/>
              <a:t>:</a:t>
            </a:r>
          </a:p>
          <a:p>
            <a:r>
              <a:rPr lang="ru-RU" dirty="0"/>
              <a:t>Знакомство с работой криптографических примитивов</a:t>
            </a:r>
            <a:endParaRPr lang="en-US" dirty="0"/>
          </a:p>
          <a:p>
            <a:r>
              <a:rPr lang="ru-RU" dirty="0"/>
              <a:t>Узнайте, как правильно использовать их и рассуждать о безопасности</a:t>
            </a:r>
          </a:p>
          <a:p>
            <a:endParaRPr lang="en-US" dirty="0"/>
          </a:p>
          <a:p>
            <a:pPr marL="0" indent="0">
              <a:buNone/>
            </a:pPr>
            <a:r>
              <a:rPr lang="ru-RU" dirty="0"/>
              <a:t>Мои рекомендации</a:t>
            </a:r>
            <a:r>
              <a:rPr lang="en-US" dirty="0"/>
              <a:t>:</a:t>
            </a:r>
          </a:p>
          <a:p>
            <a:r>
              <a:rPr lang="ru-RU" dirty="0"/>
              <a:t>Делайте заметки</a:t>
            </a:r>
            <a:endParaRPr lang="en-US" dirty="0"/>
          </a:p>
          <a:p>
            <a:r>
              <a:rPr lang="ru-RU" dirty="0"/>
              <a:t>Ставьте видео на паузу чаще, анализируйте материал
Отвечайте на вопросы в видео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Введение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24864" y="2343150"/>
            <a:ext cx="4385735" cy="1905000"/>
          </a:xfrm>
        </p:spPr>
        <p:txBody>
          <a:bodyPr anchor="t">
            <a:noAutofit/>
          </a:bodyPr>
          <a:lstStyle/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Истории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/>
              <a:t>Online Cryptography Course                                      Dan Boneh</a:t>
            </a:r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29372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David Kahn,   “The code breakers”   </a:t>
            </a:r>
            <a:r>
              <a:rPr lang="en-US" sz="2400" dirty="0"/>
              <a:t>(1996)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495550"/>
            <a:ext cx="1694923" cy="2444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082680" y="109620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3320" y="10868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938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/>
              <a:t>Симметричные шифры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2114550"/>
            <a:ext cx="1143000" cy="1066800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2114550"/>
            <a:ext cx="1143000" cy="1066800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47280" y="1722960"/>
              <a:ext cx="7660800" cy="2817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920" y="1714320"/>
                <a:ext cx="7682760" cy="28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785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Исторические примеры </a:t>
            </a:r>
            <a:r>
              <a:rPr lang="en-US" sz="2400" dirty="0"/>
              <a:t>(all badly broken)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1. </a:t>
            </a:r>
            <a:r>
              <a:rPr lang="ru-RU" dirty="0"/>
              <a:t>Подстановочный шифр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1581150"/>
            <a:ext cx="1676400" cy="25908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25893" y="2419350"/>
            <a:ext cx="70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 :=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5520" y="1744560"/>
              <a:ext cx="7489800" cy="220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3280" y="1736640"/>
                <a:ext cx="7510680" cy="22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3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Шифр Цезаря </a:t>
            </a:r>
            <a:r>
              <a:rPr lang="en-US" sz="2800" dirty="0"/>
              <a:t>(no key)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62440" y="1351440"/>
              <a:ext cx="4852440" cy="2781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1640" y="1336680"/>
                <a:ext cx="4878000" cy="28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60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055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Каков размер ключевого пространства в перестановочном шифре при условии 26 букв</a:t>
            </a:r>
            <a:r>
              <a:rPr lang="en-US" sz="2800" dirty="0">
                <a:solidFill>
                  <a:prstClr val="black"/>
                </a:solidFill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173355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  <a:ea typeface="Cambria Math"/>
                        </a:rPr>
                        <m:t>𝒦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| = 26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 xmlns:mv="urn:schemas-microsoft-com:mac:vml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733550"/>
                <a:ext cx="1447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36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0" y="310515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  <a:ea typeface="Cambria Math"/>
                        </a:rPr>
                        <m:t>𝒦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| 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26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 xmlns:mv="urn:schemas-microsoft-com:mac:vml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05150"/>
                <a:ext cx="1447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36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2419350"/>
                <a:ext cx="359265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=26!          (</m:t>
                    </m:r>
                  </m:oMath>
                </a14:m>
                <a:r>
                  <a:rPr lang="en-US" sz="2000" dirty="0"/>
                  <a:t>26 factorial)</a:t>
                </a:r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419350"/>
                <a:ext cx="3592650" cy="453137"/>
              </a:xfrm>
              <a:prstGeom prst="rect">
                <a:avLst/>
              </a:prstGeom>
              <a:blipFill rotWithShape="1">
                <a:blip r:embed="rId5"/>
                <a:stretch>
                  <a:fillRect r="-1188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3999" y="3790950"/>
                <a:ext cx="1796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  <a:ea typeface="Cambria Math"/>
                        </a:rPr>
                        <m:t>𝒦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| 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26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 xmlns:mv="urn:schemas-microsoft-com:mac:vml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3790950"/>
                <a:ext cx="1796325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71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820480" y="2581200"/>
              <a:ext cx="1680480" cy="1137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09320" y="2571480"/>
                <a:ext cx="1702080" cy="11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591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Как взломать </a:t>
            </a:r>
            <a:r>
              <a:rPr lang="ru-RU" dirty="0" err="1"/>
              <a:t>подстановный</a:t>
            </a:r>
            <a:r>
              <a:rPr lang="ru-RU" dirty="0"/>
              <a:t> шифр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885950"/>
            <a:ext cx="6758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Что является наиболее распространенной буквой </a:t>
            </a:r>
          </a:p>
          <a:p>
            <a:r>
              <a:rPr lang="ru-RU" sz="2400" dirty="0"/>
              <a:t>в английском тексте</a:t>
            </a:r>
            <a:r>
              <a:rPr lang="en-US" sz="24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719685"/>
            <a:ext cx="599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“X”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3181350"/>
            <a:ext cx="549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“L”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638550"/>
            <a:ext cx="587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4091285"/>
            <a:ext cx="634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“H”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05240" y="3725280"/>
              <a:ext cx="664560" cy="236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4080" y="3715560"/>
                <a:ext cx="686520" cy="2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60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взломать </a:t>
            </a:r>
            <a:r>
              <a:rPr lang="ru-RU" dirty="0" err="1"/>
              <a:t>подстановный</a:t>
            </a:r>
            <a:r>
              <a:rPr lang="ru-RU" dirty="0"/>
              <a:t> шифр</a:t>
            </a:r>
            <a:r>
              <a:rPr lang="en-US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3278"/>
            <a:ext cx="8229600" cy="3394472"/>
          </a:xfrm>
        </p:spPr>
        <p:txBody>
          <a:bodyPr/>
          <a:lstStyle/>
          <a:p>
            <a:pPr marL="514350" indent="-514350">
              <a:buAutoNum type="arabicParenBoth"/>
            </a:pPr>
            <a:r>
              <a:rPr lang="en-US" dirty="0"/>
              <a:t>  </a:t>
            </a:r>
            <a:r>
              <a:rPr lang="ru-RU" dirty="0"/>
              <a:t>Использование частоты английских букв</a:t>
            </a:r>
            <a:endParaRPr lang="en-US" dirty="0"/>
          </a:p>
          <a:p>
            <a:pPr marL="514350" indent="-514350">
              <a:buAutoNum type="arabicParenBoth"/>
            </a:pPr>
            <a:endParaRPr lang="en-US" dirty="0"/>
          </a:p>
          <a:p>
            <a:pPr marL="514350" indent="-514350">
              <a:buAutoNum type="arabicParenBoth"/>
            </a:pPr>
            <a:endParaRPr lang="en-US" dirty="0"/>
          </a:p>
          <a:p>
            <a:pPr marL="514350" indent="-514350">
              <a:buAutoNum type="arabicParenBoth"/>
            </a:pPr>
            <a:r>
              <a:rPr lang="en-US" dirty="0"/>
              <a:t>  </a:t>
            </a:r>
            <a:r>
              <a:rPr lang="ru-RU" dirty="0"/>
              <a:t>Использование частоты пар букв </a:t>
            </a:r>
            <a:r>
              <a:rPr lang="en-US" dirty="0"/>
              <a:t>(</a:t>
            </a:r>
            <a:r>
              <a:rPr lang="en-US" dirty="0" err="1"/>
              <a:t>digrams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04800" y="2116440"/>
              <a:ext cx="5831280" cy="232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3280" y="2107440"/>
                <a:ext cx="5854320" cy="23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2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/>
              <a:t>Пример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UKBYBIPOUZBCUFEEBORUKBYBHOBBRFESPVKBWFOFERVNBCVBZPRUBOFERVNBCVBPCYYFVUFOFEIKNWFRFIKJNUPWRFIPOUNVNIPUBRNCUKBEFWWFDNCHXCYBOHOPYXPUBNCUBOYNRVNIWNCPOJIOFHOPZRVFZIXUBORJRUBZRBCHNCBBONCHRJZSFWNVRJRUBZRPCYZPUKBZPUNVPWPCYVFZIXUPUNFCPWRVNBCVBRPYYNUNFCPWWJUKBYBIPOUZBCUIPOUNVNIPUBRNCHOPYXPUBNCUBOYNRVNIWNCPOJIOFHOPZRNCRVNBCUNENVVFZIXUNCHPCYVFZIXUPUNFCPWZPUKBZPUNVR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876550"/>
          <a:ext cx="838200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2800350"/>
            <a:ext cx="68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dirty="0"/>
              <a:t>  </a:t>
            </a:r>
            <a:r>
              <a:rPr lang="en-US" sz="2400" dirty="0"/>
              <a:t>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562350"/>
            <a:ext cx="68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dirty="0"/>
              <a:t>  </a:t>
            </a:r>
            <a:r>
              <a:rPr lang="en-US" sz="2400" dirty="0"/>
              <a:t>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938885"/>
            <a:ext cx="71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dirty="0"/>
              <a:t>  </a:t>
            </a:r>
            <a:r>
              <a:rPr lang="en-US" sz="2400" dirty="0"/>
              <a:t>A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05200" y="2876550"/>
          <a:ext cx="1066800" cy="1483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4400" y="2800350"/>
            <a:ext cx="81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dirty="0"/>
              <a:t>  </a:t>
            </a:r>
            <a:r>
              <a:rPr lang="en-US" sz="2400" dirty="0"/>
              <a:t>IN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176885"/>
            <a:ext cx="839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dirty="0"/>
              <a:t>  </a:t>
            </a:r>
            <a:r>
              <a:rPr lang="en-US" sz="2400" dirty="0"/>
              <a:t>AT</a:t>
            </a:r>
            <a:endParaRPr lang="en-US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629400" y="2876550"/>
          <a:ext cx="1066800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772400" y="2800350"/>
            <a:ext cx="1027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dirty="0"/>
              <a:t>  </a:t>
            </a:r>
            <a:r>
              <a:rPr lang="en-US" sz="2400" dirty="0"/>
              <a:t>THE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4400550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digrams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4019550"/>
            <a:ext cx="98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trigrams</a:t>
            </a:r>
          </a:p>
        </p:txBody>
      </p:sp>
    </p:spTree>
    <p:extLst>
      <p:ext uri="{BB962C8B-B14F-4D97-AF65-F5344CB8AC3E}">
        <p14:creationId xmlns:p14="http://schemas.microsoft.com/office/powerpoint/2010/main" val="32860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ru-RU" dirty="0"/>
              <a:t>Шифр </a:t>
            </a:r>
            <a:r>
              <a:rPr lang="ru-RU" dirty="0" err="1"/>
              <a:t>Виженера</a:t>
            </a:r>
            <a:r>
              <a:rPr lang="ru-RU" dirty="0"/>
              <a:t> </a:t>
            </a:r>
            <a:r>
              <a:rPr lang="en-US" sz="2800" dirty="0"/>
              <a:t>(16’th century,  Rome)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809" y="1504950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   =    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 R Y P T 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4649" y="150495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 R Y P T 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309" y="2110085"/>
            <a:ext cx="769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</a:t>
            </a:r>
            <a:r>
              <a:rPr lang="en-US" sz="2400" dirty="0" err="1"/>
              <a:t>m</a:t>
            </a:r>
            <a:r>
              <a:rPr lang="en-US" sz="2400" dirty="0"/>
              <a:t>   =     </a:t>
            </a:r>
            <a:r>
              <a:rPr lang="en-US" sz="2400" b="1" dirty="0">
                <a:latin typeface="Courier New"/>
                <a:cs typeface="Courier New"/>
              </a:rPr>
              <a:t>W H A T A N I C E D A Y T O D A 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8879" y="1504950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 R Y P 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2969" y="1543050"/>
            <a:ext cx="219168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90909" y="2800350"/>
            <a:ext cx="830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96609" y="1822450"/>
            <a:ext cx="1318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(+ mod 26)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909" y="3024485"/>
            <a:ext cx="753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</a:t>
            </a:r>
            <a:r>
              <a:rPr lang="en-US" sz="2400" dirty="0" err="1"/>
              <a:t>c</a:t>
            </a:r>
            <a:r>
              <a:rPr lang="en-US" sz="2400" dirty="0"/>
              <a:t>   =    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Z Z Z J U C L U D T U N W G C Q S</a:t>
            </a:r>
            <a:r>
              <a:rPr lang="en-US" sz="2400" b="1" dirty="0">
                <a:latin typeface="Courier"/>
                <a:cs typeface="Courier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578" y="4629150"/>
            <a:ext cx="7975068" cy="400110"/>
            <a:chOff x="228600" y="4629150"/>
            <a:chExt cx="7975068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4629150"/>
              <a:ext cx="7975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Пусть, наиболее частый </a:t>
              </a:r>
              <a:r>
                <a:rPr lang="en-US" sz="2000" dirty="0"/>
                <a:t>= “H” </a:t>
              </a:r>
              <a:r>
                <a:rPr lang="ru-RU" sz="2000" dirty="0"/>
                <a:t>	   первая буква ключа </a:t>
              </a:r>
              <a:r>
                <a:rPr lang="en-US" sz="2000" dirty="0"/>
                <a:t>= “H” – “E” = “C”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733822" y="4781551"/>
              <a:ext cx="285351" cy="933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04360" y="2960280"/>
              <a:ext cx="4495320" cy="786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5720" y="2950920"/>
                <a:ext cx="4515120" cy="8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2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Криптография повсюду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Безопасная связь</a:t>
            </a:r>
            <a:r>
              <a:rPr lang="en-US" dirty="0"/>
              <a:t>:</a:t>
            </a:r>
          </a:p>
          <a:p>
            <a:pPr lvl="1"/>
            <a:r>
              <a:rPr lang="ru-RU" sz="2000" dirty="0"/>
              <a:t>веб-трафик: </a:t>
            </a:r>
            <a:r>
              <a:rPr lang="en-US" sz="2000" dirty="0"/>
              <a:t>HTTPS
</a:t>
            </a:r>
            <a:r>
              <a:rPr lang="ru-RU" sz="2000" dirty="0"/>
              <a:t>беспроводной трафик: 802.11</a:t>
            </a:r>
            <a:r>
              <a:rPr lang="en-US" sz="2000" dirty="0" err="1"/>
              <a:t>i</a:t>
            </a:r>
            <a:r>
              <a:rPr lang="en-US" sz="2000" dirty="0"/>
              <a:t> WPA2 (</a:t>
            </a:r>
            <a:r>
              <a:rPr lang="ru-RU" sz="2000" dirty="0"/>
              <a:t>и </a:t>
            </a:r>
            <a:r>
              <a:rPr lang="en-US" sz="2000" dirty="0"/>
              <a:t>WEP), GSM, Bluetooth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ru-RU" b="1" dirty="0"/>
              <a:t>Шифрование файлов на диске: </a:t>
            </a:r>
            <a:r>
              <a:rPr lang="en-US" dirty="0"/>
              <a:t>EFS, TrueCrypt</a:t>
            </a:r>
            <a:r>
              <a:rPr lang="en-US" b="1" dirty="0"/>
              <a:t>
</a:t>
            </a:r>
            <a:r>
              <a:rPr lang="ru-RU" b="1" dirty="0"/>
              <a:t>Защита контента (например, </a:t>
            </a:r>
            <a:r>
              <a:rPr lang="en-US" b="1" dirty="0"/>
              <a:t>DVD, Blu-ray): </a:t>
            </a:r>
            <a:r>
              <a:rPr lang="en-US" dirty="0"/>
              <a:t>CSS, AACS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ru-RU" b="1" dirty="0"/>
              <a:t>Проверка подлинности пользователя
</a:t>
            </a:r>
            <a:r>
              <a:rPr lang="ru-RU" dirty="0"/>
              <a:t>...   и многое другое</a:t>
            </a:r>
            <a:r>
              <a:rPr lang="ru-RU" b="1" dirty="0"/>
              <a:t>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34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Rotor Machines   </a:t>
            </a:r>
            <a:r>
              <a:rPr lang="en-US" sz="2400" dirty="0"/>
              <a:t>(1870-1943)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8478"/>
            <a:ext cx="8382000" cy="3394472"/>
          </a:xfrm>
        </p:spPr>
        <p:txBody>
          <a:bodyPr/>
          <a:lstStyle/>
          <a:p>
            <a:pPr>
              <a:buNone/>
            </a:pPr>
            <a:r>
              <a:rPr lang="ru-RU" dirty="0"/>
              <a:t>Ранний пример</a:t>
            </a:r>
            <a:r>
              <a:rPr lang="en-US" dirty="0"/>
              <a:t>:   the </a:t>
            </a:r>
            <a:r>
              <a:rPr lang="en-US" dirty="0" err="1"/>
              <a:t>Hebern</a:t>
            </a:r>
            <a:r>
              <a:rPr lang="en-US" dirty="0"/>
              <a:t> machine   </a:t>
            </a:r>
            <a:r>
              <a:rPr lang="en-US" sz="2800" dirty="0"/>
              <a:t>(single rotor)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421714"/>
            <a:ext cx="2667000" cy="21312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2266950"/>
            <a:ext cx="457200" cy="2362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9400" y="2266950"/>
            <a:ext cx="457200" cy="2362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Can 11"/>
          <p:cNvSpPr/>
          <p:nvPr/>
        </p:nvSpPr>
        <p:spPr>
          <a:xfrm rot="5400000">
            <a:off x="1143000" y="2876550"/>
            <a:ext cx="1600200" cy="990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2495550"/>
            <a:ext cx="457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66800" y="2800350"/>
            <a:ext cx="3810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66800" y="3028950"/>
            <a:ext cx="3810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066800" y="3867150"/>
            <a:ext cx="3810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1066800" y="4076700"/>
            <a:ext cx="40005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438400" y="2495550"/>
            <a:ext cx="3810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438400" y="2800350"/>
            <a:ext cx="3810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438400" y="3105150"/>
            <a:ext cx="381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2438400" y="3790950"/>
            <a:ext cx="3810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2400300" y="4057650"/>
            <a:ext cx="431800" cy="40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581400" y="2266950"/>
            <a:ext cx="457200" cy="2362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43400" y="2266950"/>
            <a:ext cx="457200" cy="2362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39" name="Straight Connector 38"/>
          <p:cNvCxnSpPr>
            <a:endCxn id="12" idx="3"/>
          </p:cNvCxnSpPr>
          <p:nvPr/>
        </p:nvCxnSpPr>
        <p:spPr>
          <a:xfrm>
            <a:off x="1066800" y="3257550"/>
            <a:ext cx="381000" cy="114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066800" y="3638550"/>
            <a:ext cx="3810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066800" y="3530600"/>
            <a:ext cx="355600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438400" y="3638550"/>
            <a:ext cx="3810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38400" y="3486150"/>
            <a:ext cx="381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1"/>
          </p:cNvCxnSpPr>
          <p:nvPr/>
        </p:nvCxnSpPr>
        <p:spPr>
          <a:xfrm flipV="1">
            <a:off x="2438400" y="3257550"/>
            <a:ext cx="381000" cy="114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600200" y="4171950"/>
            <a:ext cx="50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126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Rotor Machines   </a:t>
            </a:r>
            <a:r>
              <a:rPr lang="en-US" sz="24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095750"/>
          </a:xfrm>
        </p:spPr>
        <p:txBody>
          <a:bodyPr/>
          <a:lstStyle/>
          <a:p>
            <a:pPr>
              <a:buNone/>
            </a:pPr>
            <a:r>
              <a:rPr lang="ru-RU" dirty="0"/>
              <a:t>Самая известная</a:t>
            </a:r>
            <a:r>
              <a:rPr lang="en-US" dirty="0"/>
              <a:t>:   the Enigma  </a:t>
            </a:r>
            <a:r>
              <a:rPr lang="en-US" sz="2000" dirty="0"/>
              <a:t>(3-5 rotors)</a:t>
            </a:r>
          </a:p>
        </p:txBody>
      </p:sp>
      <p:pic>
        <p:nvPicPr>
          <p:cNvPr id="2050" name="Picture 2" descr="http://upload.wikimedia.org/wikipedia/commons/thumb/7/7b/Bundesarchiv_Bild_183-2007-0705-502%2C_Chiffriermaschine_%22Enigma%22.jpg/170px-Bundesarchiv_Bild_183-2007-0705-502%2C_Chiffriermaschine_%22Enigma%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90724"/>
            <a:ext cx="16192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4472285"/>
            <a:ext cx="5963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# keys = 26</a:t>
            </a:r>
            <a:r>
              <a:rPr lang="en-US" sz="2400" baseline="30000" dirty="0"/>
              <a:t>4</a:t>
            </a:r>
            <a:r>
              <a:rPr lang="en-US" sz="2400" dirty="0"/>
              <a:t> = 2</a:t>
            </a:r>
            <a:r>
              <a:rPr lang="en-US" sz="2400" baseline="30000" dirty="0"/>
              <a:t>18   </a:t>
            </a:r>
            <a:r>
              <a:rPr lang="en-US" sz="2400" dirty="0"/>
              <a:t>  </a:t>
            </a:r>
            <a:r>
              <a:rPr lang="en-US" sz="2000" dirty="0"/>
              <a:t>(</a:t>
            </a:r>
            <a:r>
              <a:rPr lang="ru-RU" sz="2000" dirty="0"/>
              <a:t>Фактически</a:t>
            </a:r>
            <a:r>
              <a:rPr lang="en-US" sz="2000" dirty="0"/>
              <a:t> 2</a:t>
            </a:r>
            <a:r>
              <a:rPr lang="en-US" sz="2000" baseline="30000" dirty="0"/>
              <a:t>36 </a:t>
            </a:r>
            <a:r>
              <a:rPr lang="ru-RU" sz="2000" dirty="0"/>
              <a:t>из-за плагина</a:t>
            </a:r>
            <a:r>
              <a:rPr lang="en-US" sz="2000" dirty="0"/>
              <a:t>) </a:t>
            </a:r>
            <a:endParaRPr lang="en-US" sz="20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81150"/>
            <a:ext cx="2362200" cy="268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86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4. </a:t>
            </a:r>
            <a:r>
              <a:rPr lang="ru-RU" sz="3600" dirty="0"/>
              <a:t>Стандарт шифрования данных </a:t>
            </a:r>
            <a:r>
              <a:rPr lang="en-US" sz="2800" dirty="0"/>
              <a:t>(1974)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733799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dirty="0"/>
              <a:t>DES:      # keys = 2</a:t>
            </a:r>
            <a:r>
              <a:rPr lang="en-US" baseline="30000" dirty="0"/>
              <a:t>56</a:t>
            </a:r>
            <a:r>
              <a:rPr lang="en-US" dirty="0"/>
              <a:t>   ,    block size = 64 bits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/>
              <a:t>Today</a:t>
            </a:r>
            <a:r>
              <a:rPr lang="en-US" dirty="0"/>
              <a:t>:     AES </a:t>
            </a:r>
            <a:r>
              <a:rPr lang="en-US" sz="2000" dirty="0"/>
              <a:t>(2001)</a:t>
            </a:r>
            <a:r>
              <a:rPr lang="en-US" dirty="0"/>
              <a:t>,   Salsa20 </a:t>
            </a:r>
            <a:r>
              <a:rPr lang="en-US" sz="2000" dirty="0"/>
              <a:t>(2008)</a:t>
            </a:r>
            <a:r>
              <a:rPr lang="en-US" dirty="0"/>
              <a:t>            </a:t>
            </a:r>
            <a:r>
              <a:rPr lang="en-US" sz="2000" dirty="0"/>
              <a:t>(</a:t>
            </a:r>
            <a:r>
              <a:rPr lang="ru-RU" sz="2000" dirty="0"/>
              <a:t>и многие другие</a:t>
            </a:r>
            <a:r>
              <a:rPr lang="en-US" sz="20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6158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Конец раздела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57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Введение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097862" y="2343150"/>
            <a:ext cx="4512737" cy="1905000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Дискретная вероятность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(crash course, cont.)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/>
              <a:t>Online Cryptography Course                                      Dan Boneh</a:t>
            </a:r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112" y="802273"/>
            <a:ext cx="8367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 also:         http://en.wikibooks.org/High_School_Mathematics_Extensions/Discrete_Probability</a:t>
            </a:r>
          </a:p>
        </p:txBody>
      </p:sp>
    </p:spTree>
    <p:extLst>
      <p:ext uri="{BB962C8B-B14F-4D97-AF65-F5344CB8AC3E}">
        <p14:creationId xmlns:p14="http://schemas.microsoft.com/office/powerpoint/2010/main" val="9912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"/>
            <a:ext cx="8229600" cy="4933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U:   </a:t>
            </a:r>
            <a:r>
              <a:rPr lang="ru-RU" dirty="0"/>
              <a:t>конечный множество </a:t>
            </a:r>
            <a:r>
              <a:rPr lang="en-US" dirty="0"/>
              <a:t>(</a:t>
            </a:r>
            <a:r>
              <a:rPr lang="ru-RU" dirty="0"/>
              <a:t>Например. </a:t>
            </a:r>
            <a:r>
              <a:rPr lang="en-US" dirty="0"/>
              <a:t>U = {0,1}</a:t>
            </a:r>
            <a:r>
              <a:rPr lang="en-US" baseline="30000" dirty="0"/>
              <a:t>n</a:t>
            </a:r>
            <a:r>
              <a:rPr lang="en-US" dirty="0"/>
              <a:t>   )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ru-RU" dirty="0" err="1"/>
              <a:t>Опр</a:t>
            </a:r>
            <a:r>
              <a:rPr lang="en-US" dirty="0"/>
              <a:t>:  </a:t>
            </a:r>
            <a:r>
              <a:rPr lang="ru-RU" b="1" dirty="0"/>
              <a:t>Распределение вероятности </a:t>
            </a:r>
            <a:r>
              <a:rPr lang="en-US" dirty="0"/>
              <a:t>P </a:t>
            </a:r>
            <a:r>
              <a:rPr lang="ru-RU" dirty="0"/>
              <a:t>на</a:t>
            </a:r>
            <a:r>
              <a:rPr lang="en-US" dirty="0"/>
              <a:t> U </a:t>
            </a:r>
            <a:r>
              <a:rPr lang="ru-RU" dirty="0"/>
              <a:t>является функцией </a:t>
            </a:r>
            <a:r>
              <a:rPr lang="en-US" dirty="0"/>
              <a:t>P: U ⟶ [0,1]</a:t>
            </a:r>
            <a:br>
              <a:rPr lang="en-US" dirty="0"/>
            </a:br>
            <a:r>
              <a:rPr lang="en-US" dirty="0"/>
              <a:t>	</a:t>
            </a:r>
            <a:r>
              <a:rPr lang="ru-RU" dirty="0"/>
              <a:t>такой, что  </a:t>
            </a:r>
            <a:r>
              <a:rPr lang="en-US" sz="4400" dirty="0" err="1"/>
              <a:t>Σ</a:t>
            </a:r>
            <a:r>
              <a:rPr lang="en-US" dirty="0"/>
              <a:t> P(x)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Примеры</a:t>
            </a:r>
            <a:r>
              <a:rPr lang="en-US" dirty="0"/>
              <a:t>:</a:t>
            </a:r>
          </a:p>
          <a:p>
            <a:pPr marL="457200" indent="-457200">
              <a:lnSpc>
                <a:spcPct val="130000"/>
              </a:lnSpc>
              <a:buAutoNum type="arabicPeriod"/>
              <a:tabLst>
                <a:tab pos="3543300" algn="l"/>
              </a:tabLst>
            </a:pPr>
            <a:r>
              <a:rPr lang="ru-RU" dirty="0"/>
              <a:t>Равномерное распределение</a:t>
            </a:r>
            <a:r>
              <a:rPr lang="en-US" dirty="0"/>
              <a:t>:	for all </a:t>
            </a:r>
            <a:r>
              <a:rPr lang="en-US" dirty="0" err="1"/>
              <a:t>x∈U</a:t>
            </a:r>
            <a:r>
              <a:rPr lang="en-US" dirty="0"/>
              <a:t>:   P(x) = 1/|U|</a:t>
            </a:r>
          </a:p>
          <a:p>
            <a:pPr marL="457200" indent="-457200">
              <a:lnSpc>
                <a:spcPct val="130000"/>
              </a:lnSpc>
              <a:buAutoNum type="arabicPeriod"/>
              <a:tabLst>
                <a:tab pos="3543300" algn="l"/>
              </a:tabLst>
            </a:pPr>
            <a:r>
              <a:rPr lang="ru-RU" dirty="0"/>
              <a:t>Точечное распределение в </a:t>
            </a:r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:	P(x</a:t>
            </a:r>
            <a:r>
              <a:rPr lang="en-US" baseline="-25000" dirty="0"/>
              <a:t>0</a:t>
            </a:r>
            <a:r>
              <a:rPr lang="en-US" dirty="0"/>
              <a:t>) = 1,    ∀x≠x</a:t>
            </a:r>
            <a:r>
              <a:rPr lang="en-US" baseline="-25000" dirty="0"/>
              <a:t>0</a:t>
            </a:r>
            <a:r>
              <a:rPr lang="en-US" dirty="0"/>
              <a:t>:  P(x) = 0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ru-RU" dirty="0"/>
              <a:t>Вектор распределения</a:t>
            </a:r>
            <a:r>
              <a:rPr lang="en-US" dirty="0"/>
              <a:t>:    </a:t>
            </a:r>
            <a:r>
              <a:rPr lang="en-US" sz="3200" dirty="0"/>
              <a:t>(</a:t>
            </a:r>
            <a:r>
              <a:rPr lang="en-US" dirty="0"/>
              <a:t>  P(000), P(001), P(010), … , P(111)  </a:t>
            </a:r>
            <a:r>
              <a:rPr lang="en-US" sz="3200" dirty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03835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x∈U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5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События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686800" cy="4095750"/>
          </a:xfrm>
        </p:spPr>
        <p:txBody>
          <a:bodyPr/>
          <a:lstStyle/>
          <a:p>
            <a:r>
              <a:rPr lang="ru-RU" dirty="0"/>
              <a:t>Для множества </a:t>
            </a:r>
            <a:r>
              <a:rPr lang="en-US" dirty="0"/>
              <a:t>A ⊆ U:      </a:t>
            </a:r>
            <a:r>
              <a:rPr lang="en-US" dirty="0" err="1"/>
              <a:t>Pr</a:t>
            </a:r>
            <a:r>
              <a:rPr lang="en-US" dirty="0"/>
              <a:t>[A] = </a:t>
            </a:r>
            <a:r>
              <a:rPr lang="en-US" sz="4400" dirty="0" err="1"/>
              <a:t>Σ</a:t>
            </a:r>
            <a:r>
              <a:rPr lang="en-US" dirty="0"/>
              <a:t> P(x)    ∈  [0,1]</a:t>
            </a:r>
          </a:p>
          <a:p>
            <a:endParaRPr lang="en-US" dirty="0"/>
          </a:p>
          <a:p>
            <a:r>
              <a:rPr lang="ru-RU" dirty="0"/>
              <a:t>Множество А называется </a:t>
            </a:r>
            <a:r>
              <a:rPr lang="ru-RU" b="1" dirty="0"/>
              <a:t>событием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b="1" dirty="0"/>
              <a:t>Пример</a:t>
            </a:r>
            <a:r>
              <a:rPr lang="en-US" b="1" dirty="0"/>
              <a:t>:      </a:t>
            </a:r>
            <a:r>
              <a:rPr lang="en-US" dirty="0"/>
              <a:t>U = {0,1}</a:t>
            </a:r>
            <a:r>
              <a:rPr lang="en-US" baseline="40000" dirty="0"/>
              <a:t>8</a:t>
            </a:r>
          </a:p>
          <a:p>
            <a:r>
              <a:rPr lang="en-US" dirty="0"/>
              <a:t>A = </a:t>
            </a:r>
            <a:r>
              <a:rPr lang="en-US" sz="3200" dirty="0"/>
              <a:t>{</a:t>
            </a:r>
            <a:r>
              <a:rPr lang="ru-RU" dirty="0"/>
              <a:t>все х в </a:t>
            </a:r>
            <a:r>
              <a:rPr lang="en-US" dirty="0"/>
              <a:t>U </a:t>
            </a:r>
            <a:r>
              <a:rPr lang="ru-RU" dirty="0"/>
              <a:t>такие, что </a:t>
            </a:r>
            <a:r>
              <a:rPr lang="en-US" dirty="0"/>
              <a:t>lsb</a:t>
            </a:r>
            <a:r>
              <a:rPr lang="en-US" baseline="-25000" dirty="0"/>
              <a:t>2</a:t>
            </a:r>
            <a:r>
              <a:rPr lang="en-US" dirty="0"/>
              <a:t>(x)=11  </a:t>
            </a:r>
            <a:r>
              <a:rPr lang="en-US" sz="3200" dirty="0"/>
              <a:t>}   </a:t>
            </a:r>
            <a:r>
              <a:rPr lang="en-US" dirty="0"/>
              <a:t>⊆ U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</a:t>
            </a:r>
            <a:r>
              <a:rPr lang="ru-RU" dirty="0"/>
              <a:t>для равномерного распределения на </a:t>
            </a:r>
            <a:r>
              <a:rPr lang="en-US" dirty="0"/>
              <a:t>{0,1}</a:t>
            </a:r>
            <a:r>
              <a:rPr lang="en-US" baseline="30000" dirty="0"/>
              <a:t>8 </a:t>
            </a:r>
            <a:r>
              <a:rPr lang="en-US" dirty="0"/>
              <a:t>:    </a:t>
            </a:r>
            <a:r>
              <a:rPr lang="en-US" dirty="0" err="1"/>
              <a:t>Pr</a:t>
            </a:r>
            <a:r>
              <a:rPr lang="en-US" dirty="0"/>
              <a:t>[A] =   1/4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43595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x∈A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73355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Примечание</a:t>
            </a:r>
            <a:r>
              <a:rPr lang="en-US" sz="2400" dirty="0"/>
              <a:t>:   </a:t>
            </a:r>
            <a:r>
              <a:rPr lang="en-US" sz="2400" dirty="0" err="1"/>
              <a:t>Pr</a:t>
            </a:r>
            <a:r>
              <a:rPr lang="en-US" sz="2400" dirty="0"/>
              <a:t>[U]=1</a:t>
            </a:r>
          </a:p>
        </p:txBody>
      </p:sp>
    </p:spTree>
    <p:extLst>
      <p:ext uri="{BB962C8B-B14F-4D97-AF65-F5344CB8AC3E}">
        <p14:creationId xmlns:p14="http://schemas.microsoft.com/office/powerpoint/2010/main" val="5764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вероятности объединения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839200" cy="4095750"/>
          </a:xfrm>
        </p:spPr>
        <p:txBody>
          <a:bodyPr>
            <a:normAutofit/>
          </a:bodyPr>
          <a:lstStyle/>
          <a:p>
            <a:r>
              <a:rPr lang="ru-RU" dirty="0"/>
              <a:t>Для событий 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 </a:t>
            </a:r>
            <a:r>
              <a:rPr lang="ru-RU" dirty="0"/>
              <a:t>и</a:t>
            </a:r>
            <a:r>
              <a:rPr lang="en-US" dirty="0"/>
              <a:t>  A</a:t>
            </a:r>
            <a:r>
              <a:rPr lang="en-US" baseline="-25000" dirty="0"/>
              <a:t>2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Pr</a:t>
            </a:r>
            <a:r>
              <a:rPr lang="en-US" sz="3200" dirty="0"/>
              <a:t>[</a:t>
            </a:r>
            <a:r>
              <a:rPr lang="en-US" dirty="0"/>
              <a:t> 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sz="3200" dirty="0"/>
              <a:t>∪</a:t>
            </a:r>
            <a:r>
              <a:rPr lang="en-US" dirty="0"/>
              <a:t> A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sz="3200" dirty="0"/>
              <a:t>]</a:t>
            </a:r>
            <a:r>
              <a:rPr lang="en-US" dirty="0"/>
              <a:t>  ≤  </a:t>
            </a:r>
            <a:r>
              <a:rPr lang="en-US" dirty="0" err="1"/>
              <a:t>Pr</a:t>
            </a:r>
            <a:r>
              <a:rPr lang="en-US" dirty="0"/>
              <a:t>[A</a:t>
            </a:r>
            <a:r>
              <a:rPr lang="en-US" baseline="-25000" dirty="0"/>
              <a:t>1</a:t>
            </a:r>
            <a:r>
              <a:rPr lang="en-US" dirty="0"/>
              <a:t>] + </a:t>
            </a:r>
            <a:r>
              <a:rPr lang="en-US" dirty="0" err="1"/>
              <a:t>Pr</a:t>
            </a:r>
            <a:r>
              <a:rPr lang="en-US" dirty="0"/>
              <a:t>[A</a:t>
            </a:r>
            <a:r>
              <a:rPr lang="en-US" baseline="-25000" dirty="0"/>
              <a:t>2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b="1" dirty="0"/>
              <a:t>Пример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sz="2000" dirty="0"/>
              <a:t>     A</a:t>
            </a:r>
            <a:r>
              <a:rPr lang="en-US" sz="2000" baseline="-25000" dirty="0"/>
              <a:t>1</a:t>
            </a:r>
            <a:r>
              <a:rPr lang="en-US" sz="2000" dirty="0"/>
              <a:t> = </a:t>
            </a:r>
            <a:r>
              <a:rPr lang="en-US" sz="2800" dirty="0"/>
              <a:t>{</a:t>
            </a:r>
            <a:r>
              <a:rPr lang="en-US" sz="2000" dirty="0"/>
              <a:t>x | x ∈</a:t>
            </a:r>
            <a:r>
              <a:rPr lang="ru-RU" sz="2000" dirty="0"/>
              <a:t> </a:t>
            </a:r>
            <a:r>
              <a:rPr lang="en-US" sz="2000" dirty="0"/>
              <a:t>{0,1}</a:t>
            </a:r>
            <a:r>
              <a:rPr lang="en-US" sz="2000" baseline="30000" dirty="0"/>
              <a:t>n</a:t>
            </a:r>
            <a:r>
              <a:rPr lang="en-US" sz="2000" dirty="0"/>
              <a:t> ∧ lsb</a:t>
            </a:r>
            <a:r>
              <a:rPr lang="en-US" sz="2000" baseline="-25000" dirty="0"/>
              <a:t>2</a:t>
            </a:r>
            <a:r>
              <a:rPr lang="en-US" sz="2000" dirty="0"/>
              <a:t>(x)=11  </a:t>
            </a:r>
            <a:r>
              <a:rPr lang="en-US" sz="2800" dirty="0"/>
              <a:t>}    ;    </a:t>
            </a:r>
            <a:r>
              <a:rPr lang="en-US" sz="2000" dirty="0"/>
              <a:t>A</a:t>
            </a:r>
            <a:r>
              <a:rPr lang="en-US" sz="2000" baseline="-25000" dirty="0"/>
              <a:t>2</a:t>
            </a:r>
            <a:r>
              <a:rPr lang="en-US" sz="2000" dirty="0"/>
              <a:t> = </a:t>
            </a:r>
            <a:r>
              <a:rPr lang="en-US" sz="2800" dirty="0"/>
              <a:t>{</a:t>
            </a:r>
            <a:r>
              <a:rPr lang="en-US" sz="2000" dirty="0"/>
              <a:t>x | x ∈</a:t>
            </a:r>
            <a:r>
              <a:rPr lang="ru-RU" sz="2000" dirty="0"/>
              <a:t> </a:t>
            </a:r>
            <a:r>
              <a:rPr lang="en-US" sz="2000" dirty="0"/>
              <a:t>{0,1}</a:t>
            </a:r>
            <a:r>
              <a:rPr lang="en-US" sz="2000" baseline="30000" dirty="0"/>
              <a:t>n</a:t>
            </a:r>
            <a:r>
              <a:rPr lang="en-US" sz="2000" dirty="0"/>
              <a:t> ∧ msb</a:t>
            </a:r>
            <a:r>
              <a:rPr lang="en-US" sz="2000" baseline="-25000" dirty="0"/>
              <a:t>2</a:t>
            </a:r>
            <a:r>
              <a:rPr lang="en-US" sz="2000" dirty="0"/>
              <a:t>(x)=11 </a:t>
            </a:r>
            <a:r>
              <a:rPr lang="en-US" sz="2800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Pr</a:t>
            </a:r>
            <a:r>
              <a:rPr lang="en-US" sz="3200" dirty="0"/>
              <a:t>[ </a:t>
            </a:r>
            <a:r>
              <a:rPr lang="en-US" dirty="0"/>
              <a:t>lsb</a:t>
            </a:r>
            <a:r>
              <a:rPr lang="en-US" baseline="-25000" dirty="0"/>
              <a:t>2</a:t>
            </a:r>
            <a:r>
              <a:rPr lang="en-US" dirty="0"/>
              <a:t>(x)=</a:t>
            </a:r>
            <a:r>
              <a:rPr lang="en-US" sz="2000" dirty="0"/>
              <a:t>11</a:t>
            </a:r>
            <a:r>
              <a:rPr lang="en-US" dirty="0"/>
              <a:t> or msb</a:t>
            </a:r>
            <a:r>
              <a:rPr lang="en-US" baseline="-25000" dirty="0"/>
              <a:t>2</a:t>
            </a:r>
            <a:r>
              <a:rPr lang="en-US" dirty="0"/>
              <a:t>(x)=</a:t>
            </a:r>
            <a:r>
              <a:rPr lang="en-US" sz="2000" dirty="0"/>
              <a:t>11 </a:t>
            </a:r>
            <a:r>
              <a:rPr lang="en-US" sz="3200" dirty="0"/>
              <a:t>]</a:t>
            </a:r>
            <a:r>
              <a:rPr lang="en-US" dirty="0"/>
              <a:t> = </a:t>
            </a:r>
            <a:r>
              <a:rPr lang="en-US" dirty="0" err="1"/>
              <a:t>Pr</a:t>
            </a:r>
            <a:r>
              <a:rPr lang="en-US" sz="3200" dirty="0"/>
              <a:t>[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sz="3200" dirty="0"/>
              <a:t>∪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sz="3200" dirty="0"/>
              <a:t>]</a:t>
            </a:r>
            <a:r>
              <a:rPr lang="en-US" dirty="0"/>
              <a:t>  ≤   ¼+¼   =  ½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0" y="2190750"/>
            <a:ext cx="3962400" cy="9906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562600" y="2343150"/>
            <a:ext cx="1219200" cy="4572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  A</a:t>
            </a:r>
            <a:r>
              <a:rPr lang="en-US" sz="2000" baseline="-25000" dirty="0"/>
              <a:t>1</a:t>
            </a:r>
            <a:endParaRPr lang="en-US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6400800" y="2571750"/>
            <a:ext cx="1219200" cy="457200"/>
          </a:xfrm>
          <a:prstGeom prst="roundRect">
            <a:avLst/>
          </a:prstGeom>
          <a:solidFill>
            <a:schemeClr val="accent6">
              <a:lumMod val="75000"/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algn="r"/>
            <a:r>
              <a:rPr lang="en-US" sz="2000" dirty="0"/>
              <a:t>A</a:t>
            </a:r>
            <a:r>
              <a:rPr lang="en-US" sz="2000" baseline="-25000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25360" y="2259360"/>
              <a:ext cx="3895200" cy="33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840" y="2247840"/>
                <a:ext cx="3919320" cy="3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52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Случайные величины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763000" cy="4229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:  a random variable  X  is a function     X:U⟶V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   X: {0,1}</a:t>
            </a:r>
            <a:r>
              <a:rPr lang="en-US" baseline="30000" dirty="0"/>
              <a:t>n </a:t>
            </a:r>
            <a:r>
              <a:rPr lang="en-US" dirty="0"/>
              <a:t>⟶ {0,1}    ;      X(y) =  </a:t>
            </a:r>
            <a:r>
              <a:rPr lang="en-US" dirty="0" err="1"/>
              <a:t>lsb</a:t>
            </a:r>
            <a:r>
              <a:rPr lang="en-US" dirty="0"/>
              <a:t>(y)</a:t>
            </a:r>
            <a:r>
              <a:rPr lang="en-US" baseline="-25000" dirty="0"/>
              <a:t>      </a:t>
            </a:r>
            <a:r>
              <a:rPr lang="en-US" dirty="0"/>
              <a:t>∈{0,1} 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the uniform distribution on U: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	</a:t>
            </a:r>
            <a:r>
              <a:rPr lang="en-US" dirty="0" err="1"/>
              <a:t>Pr</a:t>
            </a:r>
            <a:r>
              <a:rPr lang="en-US" dirty="0"/>
              <a:t>[ X=0 ] =  1/2     ,      </a:t>
            </a:r>
            <a:r>
              <a:rPr lang="en-US" dirty="0" err="1"/>
              <a:t>Pr</a:t>
            </a:r>
            <a:r>
              <a:rPr lang="en-US" dirty="0"/>
              <a:t>[ X=1 ] =  1/2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More generally:  </a:t>
            </a:r>
          </a:p>
          <a:p>
            <a:pPr marL="0" indent="0">
              <a:buNone/>
            </a:pPr>
            <a:r>
              <a:rPr lang="en-US" dirty="0"/>
              <a:t>     rand. var.  X induces a distribution on V:     </a:t>
            </a:r>
            <a:r>
              <a:rPr lang="en-US" dirty="0" err="1"/>
              <a:t>Pr</a:t>
            </a:r>
            <a:r>
              <a:rPr lang="en-US" dirty="0"/>
              <a:t>[ X=v ] := </a:t>
            </a:r>
            <a:r>
              <a:rPr lang="en-US" dirty="0" err="1"/>
              <a:t>Pr</a:t>
            </a:r>
            <a:r>
              <a:rPr lang="en-US" sz="3200" dirty="0"/>
              <a:t>[</a:t>
            </a:r>
            <a:r>
              <a:rPr lang="en-US" dirty="0"/>
              <a:t> X</a:t>
            </a:r>
            <a:r>
              <a:rPr lang="en-US" baseline="30000" dirty="0"/>
              <a:t>-1</a:t>
            </a:r>
            <a:r>
              <a:rPr lang="en-US" dirty="0"/>
              <a:t>(v) </a:t>
            </a:r>
            <a:r>
              <a:rPr lang="en-US" sz="3200" dirty="0"/>
              <a:t>]</a:t>
            </a:r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6477000" y="2278618"/>
            <a:ext cx="2514600" cy="1817132"/>
            <a:chOff x="6477000" y="2278618"/>
            <a:chExt cx="2514600" cy="1817132"/>
          </a:xfrm>
        </p:grpSpPr>
        <p:grpSp>
          <p:nvGrpSpPr>
            <p:cNvPr id="29" name="Group 28"/>
            <p:cNvGrpSpPr/>
            <p:nvPr/>
          </p:nvGrpSpPr>
          <p:grpSpPr>
            <a:xfrm>
              <a:off x="6477000" y="2571750"/>
              <a:ext cx="2514600" cy="1524000"/>
              <a:chOff x="6477000" y="2571750"/>
              <a:chExt cx="2514600" cy="15240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477000" y="2571750"/>
                <a:ext cx="2514600" cy="1524000"/>
                <a:chOff x="6477000" y="2571750"/>
                <a:chExt cx="2514600" cy="1524000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6477000" y="2571750"/>
                  <a:ext cx="1066800" cy="1524000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ounded Rectangle 4"/>
                <p:cNvSpPr/>
                <p:nvPr/>
              </p:nvSpPr>
              <p:spPr>
                <a:xfrm>
                  <a:off x="7924800" y="2571750"/>
                  <a:ext cx="1066800" cy="1524000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8432799" y="2876550"/>
                  <a:ext cx="152400" cy="1524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629400" y="3505200"/>
                  <a:ext cx="6815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lsb</a:t>
                  </a:r>
                  <a:r>
                    <a:rPr lang="en-US" dirty="0"/>
                    <a:t>=1</a:t>
                  </a:r>
                </a:p>
              </p:txBody>
            </p:sp>
            <p:cxnSp>
              <p:nvCxnSpPr>
                <p:cNvPr id="11" name="Straight Connector 10"/>
                <p:cNvCxnSpPr>
                  <a:endCxn id="7" idx="0"/>
                </p:cNvCxnSpPr>
                <p:nvPr/>
              </p:nvCxnSpPr>
              <p:spPr>
                <a:xfrm>
                  <a:off x="7379432" y="2571750"/>
                  <a:ext cx="1129567" cy="304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4" idx="3"/>
                </p:cNvCxnSpPr>
                <p:nvPr/>
              </p:nvCxnSpPr>
              <p:spPr>
                <a:xfrm flipV="1">
                  <a:off x="7543800" y="3028950"/>
                  <a:ext cx="965199" cy="304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>
                <a:stCxn id="4" idx="1"/>
                <a:endCxn id="4" idx="3"/>
              </p:cNvCxnSpPr>
              <p:nvPr/>
            </p:nvCxnSpPr>
            <p:spPr>
              <a:xfrm>
                <a:off x="6477000" y="3333750"/>
                <a:ext cx="1066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8562975" y="27813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cxnSp>
            <p:nvCxnSpPr>
              <p:cNvPr id="20" name="Straight Connector 19"/>
              <p:cNvCxnSpPr>
                <a:endCxn id="23" idx="0"/>
              </p:cNvCxnSpPr>
              <p:nvPr/>
            </p:nvCxnSpPr>
            <p:spPr>
              <a:xfrm>
                <a:off x="7584251" y="3333750"/>
                <a:ext cx="915223" cy="304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7379432" y="3790950"/>
                <a:ext cx="1078768" cy="304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8423274" y="363855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585139" y="35549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29400" y="2771775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lsb</a:t>
                </a:r>
                <a:r>
                  <a:rPr lang="en-US" dirty="0"/>
                  <a:t>=0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804127" y="2278618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92129" y="227861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4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uniform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3820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  U   be some set,   e.g.   U = {0,1}</a:t>
            </a:r>
            <a:r>
              <a:rPr lang="en-US" baseline="30000" dirty="0"/>
              <a:t>n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We write    r ⟵ U   to denote a </a:t>
            </a:r>
            <a:r>
              <a:rPr lang="en-US" b="1" u="sng" dirty="0"/>
              <a:t>uniform random variable</a:t>
            </a:r>
            <a:r>
              <a:rPr lang="en-US" b="1" dirty="0"/>
              <a:t> </a:t>
            </a:r>
            <a:r>
              <a:rPr lang="en-US" dirty="0"/>
              <a:t>over U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for all   </a:t>
            </a:r>
            <a:r>
              <a:rPr lang="en-US" dirty="0" err="1"/>
              <a:t>a∈U</a:t>
            </a:r>
            <a:r>
              <a:rPr lang="en-US" dirty="0"/>
              <a:t>:     </a:t>
            </a:r>
            <a:r>
              <a:rPr lang="en-US" dirty="0" err="1"/>
              <a:t>Pr</a:t>
            </a:r>
            <a:r>
              <a:rPr lang="en-US" sz="3200" dirty="0"/>
              <a:t>[</a:t>
            </a:r>
            <a:r>
              <a:rPr lang="en-US" dirty="0"/>
              <a:t> r = a </a:t>
            </a:r>
            <a:r>
              <a:rPr lang="en-US" sz="3200" dirty="0"/>
              <a:t>]</a:t>
            </a:r>
            <a:r>
              <a:rPr lang="en-US" dirty="0"/>
              <a:t>  =  1/|U|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 formally,   r  is the identity function:    r(x)=x  for all  </a:t>
            </a:r>
            <a:r>
              <a:rPr lang="en-US" dirty="0" err="1"/>
              <a:t>x∈U</a:t>
            </a:r>
            <a:r>
              <a:rPr lang="en-US" dirty="0"/>
              <a:t> 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2500" y="1771650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45580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Безопасная связь</a:t>
            </a:r>
            <a:endParaRPr lang="en-US" dirty="0"/>
          </a:p>
        </p:txBody>
      </p:sp>
      <p:pic>
        <p:nvPicPr>
          <p:cNvPr id="5125" name="Picture 3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1828801"/>
            <a:ext cx="173672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wellsfar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485900"/>
            <a:ext cx="4368800" cy="210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3429000" y="3371850"/>
            <a:ext cx="457200" cy="342900"/>
          </a:xfrm>
          <a:prstGeom prst="irregularSeal1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7029450" y="1500188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2"/>
          <p:cNvSpPr>
            <a:spLocks noChangeArrowheads="1"/>
          </p:cNvSpPr>
          <p:nvPr/>
        </p:nvSpPr>
        <p:spPr bwMode="auto">
          <a:xfrm>
            <a:off x="8077200" y="314325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4572000" y="257175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AutoShape 14"/>
          <p:cNvSpPr>
            <a:spLocks/>
          </p:cNvSpPr>
          <p:nvPr/>
        </p:nvSpPr>
        <p:spPr bwMode="auto">
          <a:xfrm>
            <a:off x="5867400" y="3457575"/>
            <a:ext cx="28956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8699"/>
              <a:gd name="adj5" fmla="val -100000"/>
              <a:gd name="adj6" fmla="val -14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/>
              <a:t>нет подслушивания
нет фальсификации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191920" y="2216520"/>
              <a:ext cx="1150920" cy="264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1120" y="2209680"/>
                <a:ext cx="1170360" cy="2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5284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19150"/>
            <a:ext cx="592373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 r  be a uniform random variable on  {0,1}</a:t>
            </a:r>
            <a:r>
              <a:rPr lang="en-US" sz="2400" baseline="30000" dirty="0"/>
              <a:t>2 </a:t>
            </a:r>
          </a:p>
          <a:p>
            <a:endParaRPr lang="en-US" sz="2400" dirty="0"/>
          </a:p>
          <a:p>
            <a:r>
              <a:rPr lang="en-US" sz="2400" dirty="0"/>
              <a:t>Define the random variable    X = r</a:t>
            </a:r>
            <a:r>
              <a:rPr lang="en-US" sz="2400" baseline="-25000" dirty="0"/>
              <a:t>1</a:t>
            </a:r>
            <a:r>
              <a:rPr lang="en-US" sz="2400" dirty="0"/>
              <a:t> + r</a:t>
            </a:r>
            <a:r>
              <a:rPr lang="en-US" sz="2400" baseline="-25000" dirty="0"/>
              <a:t>2   </a:t>
            </a:r>
            <a:r>
              <a:rPr lang="en-US" sz="2400" dirty="0"/>
              <a:t> 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Then     </a:t>
            </a:r>
            <a:r>
              <a:rPr lang="en-US" sz="2400" dirty="0" err="1"/>
              <a:t>Pr</a:t>
            </a:r>
            <a:r>
              <a:rPr lang="en-US" sz="2400" dirty="0"/>
              <a:t>[X=2]   =   ¼</a:t>
            </a:r>
          </a:p>
          <a:p>
            <a:endParaRPr lang="en-US" sz="2400" baseline="-25000" dirty="0"/>
          </a:p>
          <a:p>
            <a:endParaRPr lang="en-US" sz="2400" baseline="-25000" dirty="0"/>
          </a:p>
          <a:p>
            <a:endParaRPr lang="en-US" sz="2400" baseline="-25000" dirty="0"/>
          </a:p>
          <a:p>
            <a:endParaRPr lang="en-US" sz="2400" baseline="-25000" dirty="0"/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Hint:    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Pr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[X=2]   =  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Pr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[ r=11 ]</a:t>
            </a:r>
          </a:p>
        </p:txBody>
      </p:sp>
    </p:spTree>
    <p:extLst>
      <p:ext uri="{BB962C8B-B14F-4D97-AF65-F5344CB8AC3E}">
        <p14:creationId xmlns:p14="http://schemas.microsoft.com/office/powerpoint/2010/main" val="1607334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Deterministic algorithm:     y ⟵ A(m)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Randomized algorithm     </a:t>
            </a:r>
          </a:p>
          <a:p>
            <a:pPr marL="0" indent="0">
              <a:buNone/>
            </a:pPr>
            <a:r>
              <a:rPr lang="en-US" dirty="0"/>
              <a:t>	y ⟵ A( m ; r )     where   r ⟵ {0,1}</a:t>
            </a:r>
            <a:r>
              <a:rPr lang="en-US" baseline="30000" dirty="0"/>
              <a:t>n</a:t>
            </a:r>
            <a:endParaRPr lang="en-US" dirty="0"/>
          </a:p>
          <a:p>
            <a:pPr marL="400050" lvl="1" indent="0">
              <a:spcBef>
                <a:spcPts val="2376"/>
              </a:spcBef>
              <a:buNone/>
            </a:pPr>
            <a:r>
              <a:rPr lang="en-US" dirty="0"/>
              <a:t>output is a random variable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dirty="0"/>
              <a:t>		y ⟵ A( m )</a:t>
            </a:r>
          </a:p>
          <a:p>
            <a:pPr marL="0" indent="0">
              <a:spcBef>
                <a:spcPts val="4824"/>
              </a:spcBef>
              <a:buNone/>
            </a:pPr>
            <a:r>
              <a:rPr lang="en-US" dirty="0"/>
              <a:t>Example:   A(m ; k) = E(k, m)   ,     y ⟵ A( m )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400800" y="742950"/>
            <a:ext cx="2579464" cy="1905000"/>
            <a:chOff x="6400800" y="742950"/>
            <a:chExt cx="2579464" cy="1905000"/>
          </a:xfrm>
        </p:grpSpPr>
        <p:sp>
          <p:nvSpPr>
            <p:cNvPr id="5" name="Rounded Rectangle 4"/>
            <p:cNvSpPr/>
            <p:nvPr/>
          </p:nvSpPr>
          <p:spPr>
            <a:xfrm>
              <a:off x="6400800" y="1123950"/>
              <a:ext cx="1066800" cy="1524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848600" y="1123950"/>
              <a:ext cx="1066800" cy="1524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29600" y="1885950"/>
              <a:ext cx="642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A(m)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305800" y="173355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6642" y="1770618"/>
              <a:ext cx="369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29400" y="75461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64629" y="74295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outputs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858000" y="165735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5" idx="6"/>
            </p:cNvCxnSpPr>
            <p:nvPr/>
          </p:nvCxnSpPr>
          <p:spPr>
            <a:xfrm>
              <a:off x="7010400" y="1733550"/>
              <a:ext cx="12192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400800" y="2876550"/>
            <a:ext cx="2514600" cy="1524000"/>
            <a:chOff x="6400800" y="3028950"/>
            <a:chExt cx="2514600" cy="1524000"/>
          </a:xfrm>
        </p:grpSpPr>
        <p:sp>
          <p:nvSpPr>
            <p:cNvPr id="20" name="Rounded Rectangle 19"/>
            <p:cNvSpPr/>
            <p:nvPr/>
          </p:nvSpPr>
          <p:spPr>
            <a:xfrm>
              <a:off x="6400800" y="3028950"/>
              <a:ext cx="1066800" cy="1524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848600" y="3028950"/>
              <a:ext cx="1066800" cy="1524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29600" y="3790950"/>
              <a:ext cx="642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A(m)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86642" y="3675618"/>
              <a:ext cx="369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858000" y="356235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7" idx="6"/>
            </p:cNvCxnSpPr>
            <p:nvPr/>
          </p:nvCxnSpPr>
          <p:spPr>
            <a:xfrm>
              <a:off x="7010400" y="363855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8229600" y="333375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654300" y="3559373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6800" y="4537273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4400" y="2343150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968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Segment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77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5814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Discrete Probability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(crash course, cont.)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/>
              <a:t>Online Cryptography Course                                      Dan Boneh</a:t>
            </a:r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112" y="802273"/>
            <a:ext cx="8367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 also:         http://en.wikibooks.org/High_School_Mathematics_Extensions/Discrete_Probability</a:t>
            </a:r>
          </a:p>
        </p:txBody>
      </p:sp>
    </p:spTree>
    <p:extLst>
      <p:ext uri="{BB962C8B-B14F-4D97-AF65-F5344CB8AC3E}">
        <p14:creationId xmlns:p14="http://schemas.microsoft.com/office/powerpoint/2010/main" val="3292746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U:   finite set    (e.g.    U = {0,1}</a:t>
            </a:r>
            <a:r>
              <a:rPr lang="en-US" baseline="30000" dirty="0"/>
              <a:t>n</a:t>
            </a:r>
            <a:r>
              <a:rPr lang="en-US" dirty="0"/>
              <a:t>   )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Prob. distr. </a:t>
            </a:r>
            <a:r>
              <a:rPr lang="en-US" dirty="0"/>
              <a:t>P over U is a function  P: U ⟶ [0,1]    </a:t>
            </a:r>
            <a:r>
              <a:rPr lang="en-US" dirty="0" err="1"/>
              <a:t>s.t.</a:t>
            </a:r>
            <a:r>
              <a:rPr lang="en-US" dirty="0"/>
              <a:t>    </a:t>
            </a:r>
            <a:r>
              <a:rPr lang="en-US" sz="4400" dirty="0" err="1"/>
              <a:t>Σ</a:t>
            </a:r>
            <a:r>
              <a:rPr lang="en-US" dirty="0"/>
              <a:t> P(x) = 1</a:t>
            </a:r>
          </a:p>
          <a:p>
            <a:pPr marL="0" indent="0">
              <a:buNone/>
            </a:pPr>
            <a:r>
              <a:rPr lang="en-US" dirty="0"/>
              <a:t>A ⊆ U  is called an </a:t>
            </a:r>
            <a:r>
              <a:rPr lang="en-US" b="1" dirty="0"/>
              <a:t>event   </a:t>
            </a:r>
            <a:r>
              <a:rPr lang="en-US" dirty="0"/>
              <a:t>  and     </a:t>
            </a:r>
            <a:r>
              <a:rPr lang="en-US" dirty="0" err="1"/>
              <a:t>Pr</a:t>
            </a:r>
            <a:r>
              <a:rPr lang="en-US" dirty="0"/>
              <a:t>[A] = </a:t>
            </a:r>
            <a:r>
              <a:rPr lang="en-US" sz="4400" dirty="0" err="1"/>
              <a:t>Σ</a:t>
            </a:r>
            <a:r>
              <a:rPr lang="en-US" dirty="0"/>
              <a:t> P(x)    ∈  [0,1]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random variable </a:t>
            </a:r>
            <a:r>
              <a:rPr lang="en-US" dirty="0"/>
              <a:t>is a function    X:U⟶V  .</a:t>
            </a:r>
          </a:p>
          <a:p>
            <a:pPr marL="0" indent="0">
              <a:buNone/>
            </a:pPr>
            <a:r>
              <a:rPr lang="en-US" dirty="0"/>
              <a:t>	X takes values in V and defines a distribution on 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03835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/>
              <a:t>∈</a:t>
            </a:r>
            <a:r>
              <a:rPr lang="en-US" dirty="0"/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6887" y="2876550"/>
            <a:ext cx="64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x∈A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8991600" cy="409575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/>
              <a:t>Def</a:t>
            </a:r>
            <a:r>
              <a:rPr lang="en-US" dirty="0"/>
              <a:t>:   events A and B are </a:t>
            </a:r>
            <a:r>
              <a:rPr lang="en-US" b="1" dirty="0"/>
              <a:t>independent</a:t>
            </a:r>
            <a:r>
              <a:rPr lang="en-US" dirty="0"/>
              <a:t> if    </a:t>
            </a:r>
            <a:r>
              <a:rPr lang="en-US" dirty="0" err="1"/>
              <a:t>Pr</a:t>
            </a:r>
            <a:r>
              <a:rPr lang="en-US" dirty="0"/>
              <a:t>[ A and B ] = </a:t>
            </a:r>
            <a:r>
              <a:rPr lang="en-US" dirty="0" err="1"/>
              <a:t>Pr</a:t>
            </a:r>
            <a:r>
              <a:rPr lang="en-US" dirty="0"/>
              <a:t>[A] ∙ </a:t>
            </a:r>
            <a:r>
              <a:rPr lang="en-US" dirty="0" err="1"/>
              <a:t>Pr</a:t>
            </a:r>
            <a:r>
              <a:rPr lang="en-US" dirty="0"/>
              <a:t>[B]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random variables  X,Y  taking values in  V  are </a:t>
            </a:r>
            <a:r>
              <a:rPr lang="en-US" b="1" dirty="0"/>
              <a:t>independent</a:t>
            </a:r>
            <a:r>
              <a:rPr lang="en-US" dirty="0"/>
              <a:t> if</a:t>
            </a:r>
          </a:p>
          <a:p>
            <a:pPr marL="0" indent="0">
              <a:buNone/>
            </a:pPr>
            <a:r>
              <a:rPr lang="en-US" dirty="0"/>
              <a:t>	∀</a:t>
            </a:r>
            <a:r>
              <a:rPr lang="en-US" dirty="0" err="1"/>
              <a:t>a,b∈V</a:t>
            </a:r>
            <a:r>
              <a:rPr lang="en-US" dirty="0"/>
              <a:t>:    </a:t>
            </a:r>
            <a:r>
              <a:rPr lang="en-US" dirty="0" err="1"/>
              <a:t>Pr</a:t>
            </a:r>
            <a:r>
              <a:rPr lang="en-US" dirty="0"/>
              <a:t>[ X=a  and  Y=b] = </a:t>
            </a:r>
            <a:r>
              <a:rPr lang="en-US" dirty="0" err="1"/>
              <a:t>Pr</a:t>
            </a:r>
            <a:r>
              <a:rPr lang="en-US" dirty="0"/>
              <a:t>[X=a] ∙ </a:t>
            </a:r>
            <a:r>
              <a:rPr lang="en-US" dirty="0" err="1"/>
              <a:t>Pr</a:t>
            </a:r>
            <a:r>
              <a:rPr lang="en-US" dirty="0"/>
              <a:t>[Y=b]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Example</a:t>
            </a:r>
            <a:r>
              <a:rPr lang="en-US" dirty="0"/>
              <a:t>:     U = {0,1}</a:t>
            </a:r>
            <a:r>
              <a:rPr lang="en-US" baseline="50000" dirty="0"/>
              <a:t>2</a:t>
            </a:r>
            <a:r>
              <a:rPr lang="en-US" dirty="0"/>
              <a:t> = {00, 01, 10, 11}        and     r ⟵ U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  <a:tabLst>
                <a:tab pos="292100" algn="l"/>
              </a:tabLst>
            </a:pPr>
            <a:r>
              <a:rPr lang="en-US" dirty="0"/>
              <a:t>	Define </a:t>
            </a:r>
            <a:r>
              <a:rPr lang="en-US" dirty="0" err="1"/>
              <a:t>r.v</a:t>
            </a:r>
            <a:r>
              <a:rPr lang="en-US" dirty="0"/>
              <a:t>.  X and Y  as:      X = </a:t>
            </a:r>
            <a:r>
              <a:rPr lang="en-US" dirty="0" err="1"/>
              <a:t>lsb</a:t>
            </a:r>
            <a:r>
              <a:rPr lang="en-US" dirty="0"/>
              <a:t>(r)    ,     Y = </a:t>
            </a:r>
            <a:r>
              <a:rPr lang="en-US" dirty="0" err="1"/>
              <a:t>msb</a:t>
            </a:r>
            <a:r>
              <a:rPr lang="en-US" dirty="0"/>
              <a:t>(r)   </a:t>
            </a:r>
          </a:p>
          <a:p>
            <a:pPr marL="0" indent="0">
              <a:buNone/>
              <a:tabLst>
                <a:tab pos="292100" algn="l"/>
              </a:tabLst>
            </a:pPr>
            <a:endParaRPr lang="en-US" dirty="0"/>
          </a:p>
          <a:p>
            <a:pPr marL="0" indent="0">
              <a:buNone/>
              <a:tabLst>
                <a:tab pos="292100" algn="l"/>
              </a:tabLst>
            </a:pPr>
            <a:r>
              <a:rPr lang="en-US" dirty="0"/>
              <a:t>		</a:t>
            </a:r>
            <a:r>
              <a:rPr lang="en-US" dirty="0" err="1"/>
              <a:t>Pr</a:t>
            </a:r>
            <a:r>
              <a:rPr lang="en-US" dirty="0"/>
              <a:t>[ X=0   and  Y=0 ] = </a:t>
            </a:r>
            <a:r>
              <a:rPr lang="en-US" dirty="0" err="1"/>
              <a:t>Pr</a:t>
            </a:r>
            <a:r>
              <a:rPr lang="en-US" dirty="0"/>
              <a:t>[ r=00 ] = ¼ = </a:t>
            </a:r>
            <a:r>
              <a:rPr lang="en-US" dirty="0" err="1"/>
              <a:t>Pr</a:t>
            </a:r>
            <a:r>
              <a:rPr lang="en-US" dirty="0"/>
              <a:t>[X=0] ∙ </a:t>
            </a:r>
            <a:r>
              <a:rPr lang="en-US" dirty="0" err="1"/>
              <a:t>Pr</a:t>
            </a:r>
            <a:r>
              <a:rPr lang="en-US" dirty="0"/>
              <a:t>[Y=0]</a:t>
            </a:r>
          </a:p>
          <a:p>
            <a:pPr marL="0" indent="0">
              <a:buNone/>
              <a:tabLst>
                <a:tab pos="292100" algn="l"/>
              </a:tabLs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2978348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8003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5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  XOR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6868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XOR of two strings in {0,1}</a:t>
            </a:r>
            <a:r>
              <a:rPr lang="en-US" baseline="30000" dirty="0"/>
              <a:t>n</a:t>
            </a:r>
            <a:r>
              <a:rPr lang="en-US" dirty="0"/>
              <a:t>  is their bit-wise addition mod 2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76800" y="2190750"/>
            <a:ext cx="3352800" cy="1981200"/>
            <a:chOff x="4419600" y="2266950"/>
            <a:chExt cx="3352800" cy="1981200"/>
          </a:xfrm>
        </p:grpSpPr>
        <p:sp>
          <p:nvSpPr>
            <p:cNvPr id="5" name="Rounded Rectangle 4"/>
            <p:cNvSpPr/>
            <p:nvPr/>
          </p:nvSpPr>
          <p:spPr>
            <a:xfrm>
              <a:off x="4419600" y="2266950"/>
              <a:ext cx="3352800" cy="1981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09638">
                <a:tabLst>
                  <a:tab pos="909638" algn="l"/>
                </a:tabLst>
              </a:pPr>
              <a:r>
                <a:rPr lang="en-US" sz="2800" dirty="0">
                  <a:solidFill>
                    <a:srgbClr val="0000FF"/>
                  </a:solidFill>
                </a:rPr>
                <a:t>0  1  1  0  1  1  1</a:t>
              </a:r>
            </a:p>
            <a:p>
              <a:pPr defTabSz="909638">
                <a:lnSpc>
                  <a:spcPct val="140000"/>
                </a:lnSpc>
                <a:tabLst>
                  <a:tab pos="909638" algn="l"/>
                </a:tabLst>
              </a:pPr>
              <a:r>
                <a:rPr lang="en-US" sz="2800" dirty="0">
                  <a:solidFill>
                    <a:srgbClr val="0000FF"/>
                  </a:solidFill>
                </a:rPr>
                <a:t>1  0  1  1  0  1  0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648200" y="3562350"/>
              <a:ext cx="2362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934200" y="24955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⊕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096000" y="363855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64960" y="2220120"/>
              <a:ext cx="6976800" cy="1765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120" y="2213640"/>
                <a:ext cx="6996600" cy="17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779760" y="2248560"/>
              <a:ext cx="14760" cy="1615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400" y="2241720"/>
                <a:ext cx="33480" cy="163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260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property of XOR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686800" cy="409575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/>
              <a:t>Thm</a:t>
            </a:r>
            <a:r>
              <a:rPr lang="en-US" dirty="0"/>
              <a:t>:	Y a rand. var. over {0,1}</a:t>
            </a:r>
            <a:r>
              <a:rPr lang="en-US" baseline="30000" dirty="0"/>
              <a:t>n</a:t>
            </a:r>
            <a:r>
              <a:rPr lang="en-US" dirty="0"/>
              <a:t> ,    X an </a:t>
            </a:r>
            <a:r>
              <a:rPr lang="en-US" dirty="0" err="1"/>
              <a:t>indep</a:t>
            </a:r>
            <a:r>
              <a:rPr lang="en-US" dirty="0"/>
              <a:t>. uniform var. on {0,1}</a:t>
            </a:r>
            <a:r>
              <a:rPr lang="en-US" baseline="30000" dirty="0"/>
              <a:t>n</a:t>
            </a:r>
            <a:r>
              <a:rPr lang="en-US" dirty="0"/>
              <a:t>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Then    Z := Y⨁X   is uniform var. on {0,1}</a:t>
            </a:r>
            <a:r>
              <a:rPr lang="en-US" baseline="30000" dirty="0"/>
              <a:t>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Proof</a:t>
            </a:r>
            <a:r>
              <a:rPr lang="en-US" dirty="0"/>
              <a:t>:    (for n=1)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dirty="0"/>
              <a:t>    </a:t>
            </a:r>
            <a:r>
              <a:rPr lang="en-US" dirty="0" err="1"/>
              <a:t>Pr</a:t>
            </a:r>
            <a:r>
              <a:rPr lang="en-US" dirty="0"/>
              <a:t>[ Z=0 ] =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36560" y="2434320"/>
              <a:ext cx="6783840" cy="2652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480" y="2431080"/>
                <a:ext cx="6805080" cy="26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0902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The birthday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458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  r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r</a:t>
            </a:r>
            <a:r>
              <a:rPr lang="en-US" baseline="-25000" dirty="0" err="1"/>
              <a:t>n</a:t>
            </a:r>
            <a:r>
              <a:rPr lang="en-US" dirty="0"/>
              <a:t> ∈ U    be </a:t>
            </a:r>
            <a:r>
              <a:rPr lang="en-US" dirty="0" err="1"/>
              <a:t>indep</a:t>
            </a:r>
            <a:r>
              <a:rPr lang="en-US" dirty="0"/>
              <a:t>. identically distributed random vars. 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1" u="sng" dirty="0" err="1"/>
              <a:t>Thm</a:t>
            </a:r>
            <a:r>
              <a:rPr lang="en-US" dirty="0"/>
              <a:t>:   when  </a:t>
            </a:r>
            <a:r>
              <a:rPr lang="en-US" sz="3200" b="1" dirty="0">
                <a:solidFill>
                  <a:srgbClr val="FF0000"/>
                </a:solidFill>
              </a:rPr>
              <a:t>n</a:t>
            </a:r>
            <a:r>
              <a:rPr lang="en-US" dirty="0"/>
              <a:t>= 1.2 × </a:t>
            </a:r>
            <a:r>
              <a:rPr lang="en-US" sz="2800" b="1" dirty="0">
                <a:solidFill>
                  <a:srgbClr val="FF0000"/>
                </a:solidFill>
              </a:rPr>
              <a:t>|U|</a:t>
            </a:r>
            <a:r>
              <a:rPr lang="en-US" sz="2800" b="1" baseline="30000" dirty="0">
                <a:solidFill>
                  <a:srgbClr val="FF0000"/>
                </a:solidFill>
              </a:rPr>
              <a:t>1/2</a:t>
            </a:r>
            <a:r>
              <a:rPr lang="en-US" baseline="30000" dirty="0"/>
              <a:t> </a:t>
            </a:r>
            <a:r>
              <a:rPr lang="en-US" dirty="0"/>
              <a:t>    then    </a:t>
            </a:r>
            <a:r>
              <a:rPr lang="en-US" dirty="0" err="1"/>
              <a:t>Pr</a:t>
            </a:r>
            <a:r>
              <a:rPr lang="en-US" sz="3200" dirty="0"/>
              <a:t>[</a:t>
            </a:r>
            <a:r>
              <a:rPr lang="en-US" dirty="0"/>
              <a:t> ∃</a:t>
            </a:r>
            <a:r>
              <a:rPr lang="en-US" dirty="0" err="1"/>
              <a:t>i≠j</a:t>
            </a:r>
            <a:r>
              <a:rPr lang="en-US" dirty="0"/>
              <a:t>:  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sz="3200" dirty="0"/>
              <a:t>] </a:t>
            </a:r>
            <a:r>
              <a:rPr lang="en-US" dirty="0"/>
              <a:t>≥  ½ </a:t>
            </a:r>
          </a:p>
          <a:p>
            <a:pPr marL="0" indent="0">
              <a:spcBef>
                <a:spcPts val="1824"/>
              </a:spcBef>
              <a:buNone/>
            </a:pPr>
            <a:endParaRPr lang="en-US" dirty="0"/>
          </a:p>
          <a:p>
            <a:pPr marL="0" indent="0">
              <a:spcBef>
                <a:spcPts val="4824"/>
              </a:spcBef>
              <a:buNone/>
            </a:pPr>
            <a:r>
              <a:rPr lang="en-US" u="sng" dirty="0"/>
              <a:t>Example</a:t>
            </a:r>
            <a:r>
              <a:rPr lang="en-US" dirty="0"/>
              <a:t>:          Let   U = {0,1}</a:t>
            </a:r>
            <a:r>
              <a:rPr lang="en-US" baseline="30000" dirty="0"/>
              <a:t>128</a:t>
            </a:r>
            <a:r>
              <a:rPr lang="en-US" dirty="0"/>
              <a:t>     </a:t>
            </a:r>
          </a:p>
          <a:p>
            <a:pPr marL="0" indent="0">
              <a:lnSpc>
                <a:spcPts val="4180"/>
              </a:lnSpc>
              <a:spcBef>
                <a:spcPts val="1824"/>
              </a:spcBef>
              <a:buNone/>
            </a:pPr>
            <a:r>
              <a:rPr lang="en-US" dirty="0"/>
              <a:t>	After sampling about  2</a:t>
            </a:r>
            <a:r>
              <a:rPr lang="en-US" baseline="30000" dirty="0"/>
              <a:t>64 </a:t>
            </a:r>
            <a:r>
              <a:rPr lang="en-US" dirty="0"/>
              <a:t> random messages from U,</a:t>
            </a:r>
            <a:br>
              <a:rPr lang="en-US" dirty="0"/>
            </a:br>
            <a:r>
              <a:rPr lang="en-US" baseline="30000" dirty="0"/>
              <a:t>	</a:t>
            </a:r>
            <a:r>
              <a:rPr lang="en-US" dirty="0"/>
              <a:t>some two sampled messages will likely be the same</a:t>
            </a:r>
            <a:endParaRPr lang="en-US" baseline="30000" dirty="0"/>
          </a:p>
          <a:p>
            <a:pPr marL="0" indent="0">
              <a:buNone/>
            </a:pP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419350"/>
            <a:ext cx="292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notation:  |U| is the size of U</a:t>
            </a:r>
          </a:p>
        </p:txBody>
      </p:sp>
    </p:spTree>
    <p:extLst>
      <p:ext uri="{BB962C8B-B14F-4D97-AF65-F5344CB8AC3E}">
        <p14:creationId xmlns:p14="http://schemas.microsoft.com/office/powerpoint/2010/main" val="24465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01" b="4938"/>
          <a:stretch/>
        </p:blipFill>
        <p:spPr>
          <a:xfrm>
            <a:off x="1092200" y="57501"/>
            <a:ext cx="7518400" cy="4647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33350"/>
            <a:ext cx="123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|U|=10</a:t>
            </a:r>
            <a:r>
              <a:rPr lang="en-US" sz="2400" baseline="30000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4705350"/>
            <a:ext cx="13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samples  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447800" y="2419350"/>
            <a:ext cx="1600200" cy="1981200"/>
            <a:chOff x="1447800" y="2419350"/>
            <a:chExt cx="1600200" cy="1981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447800" y="2444750"/>
              <a:ext cx="1600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48000" y="2419350"/>
              <a:ext cx="0" cy="1981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447800" y="857250"/>
            <a:ext cx="2895600" cy="3543300"/>
            <a:chOff x="1447800" y="857250"/>
            <a:chExt cx="2895600" cy="35433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447800" y="857250"/>
              <a:ext cx="2895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43400" y="895350"/>
              <a:ext cx="0" cy="3505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 rot="16200000">
            <a:off x="-291284" y="2482035"/>
            <a:ext cx="201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collision probability</a:t>
            </a:r>
          </a:p>
        </p:txBody>
      </p:sp>
    </p:spTree>
    <p:extLst>
      <p:ext uri="{BB962C8B-B14F-4D97-AF65-F5344CB8AC3E}">
        <p14:creationId xmlns:p14="http://schemas.microsoft.com/office/powerpoint/2010/main" val="21591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Secure Sockets Layer / TLS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95350"/>
            <a:ext cx="8610600" cy="42481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pPr marL="0" indent="0">
              <a:buNone/>
            </a:pPr>
            <a:r>
              <a:rPr lang="ru-RU" u="sng" dirty="0"/>
              <a:t>Две основные части</a:t>
            </a:r>
            <a:endParaRPr lang="en-US" u="sng" dirty="0"/>
          </a:p>
          <a:p>
            <a:pPr marL="0" indent="0">
              <a:buNone/>
            </a:pPr>
            <a:r>
              <a:rPr lang="ru-RU" u="sng" dirty="0"/>
              <a:t>
</a:t>
            </a:r>
            <a:r>
              <a:rPr lang="en-US" dirty="0"/>
              <a:t>1. Handshake Protocol:   </a:t>
            </a:r>
            <a:endParaRPr lang="ru-RU" dirty="0"/>
          </a:p>
          <a:p>
            <a:pPr marL="358775" indent="0">
              <a:buNone/>
            </a:pPr>
            <a:r>
              <a:rPr lang="ru-RU" b="1" dirty="0"/>
              <a:t>Создание общего секретного ключа с помощью криптографии с открытым ключом </a:t>
            </a:r>
            <a:r>
              <a:rPr lang="en-US" sz="2000" dirty="0"/>
              <a:t>(</a:t>
            </a:r>
            <a:r>
              <a:rPr lang="ru-RU" sz="2000" dirty="0"/>
              <a:t>2</a:t>
            </a:r>
            <a:r>
              <a:rPr lang="ru-RU" sz="2000" baseline="30000" dirty="0"/>
              <a:t>ая</a:t>
            </a:r>
            <a:r>
              <a:rPr lang="ru-RU" sz="2000" dirty="0"/>
              <a:t> часть курса</a:t>
            </a:r>
            <a:r>
              <a:rPr lang="en-US" sz="2000" dirty="0"/>
              <a:t>)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en-US" dirty="0"/>
              <a:t>2. Record Layer: </a:t>
            </a:r>
            <a:endParaRPr lang="ru-RU" dirty="0"/>
          </a:p>
          <a:p>
            <a:pPr marL="360363" indent="0">
              <a:buNone/>
            </a:pPr>
            <a:r>
              <a:rPr lang="ru-RU" b="1" dirty="0"/>
              <a:t>Передача данных с помощью общего секретного ключа</a:t>
            </a:r>
          </a:p>
          <a:p>
            <a:pPr marL="360363" indent="0">
              <a:buNone/>
            </a:pPr>
            <a:r>
              <a:rPr lang="ru-RU" dirty="0"/>
              <a:t>Обеспечить конфиденциальность и целостность </a:t>
            </a:r>
            <a:r>
              <a:rPr lang="en-US" sz="2000" dirty="0"/>
              <a:t>(</a:t>
            </a:r>
            <a:r>
              <a:rPr lang="ru-RU" sz="2000" dirty="0"/>
              <a:t>1</a:t>
            </a:r>
            <a:r>
              <a:rPr lang="ru-RU" sz="2000" baseline="30000" dirty="0"/>
              <a:t>ая</a:t>
            </a:r>
            <a:r>
              <a:rPr lang="ru-RU" sz="2000" dirty="0"/>
              <a:t> часть курса</a:t>
            </a:r>
            <a:r>
              <a:rPr lang="en-US" sz="2000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28296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Segment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Защищенные файлы на диске</a:t>
            </a:r>
            <a:endParaRPr lang="en-US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76600" y="1510903"/>
            <a:ext cx="2057400" cy="2089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87789" y="1123950"/>
            <a:ext cx="784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Диск</a:t>
            </a:r>
            <a:endParaRPr lang="en-US" sz="2000" dirty="0">
              <a:latin typeface="+mn-lt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733800" y="1771650"/>
            <a:ext cx="10668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/>
              <a:t>Файл 1</a:t>
            </a:r>
            <a:endParaRPr lang="en-US" sz="2000" dirty="0">
              <a:latin typeface="+mn-lt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733800" y="2800350"/>
            <a:ext cx="10668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/>
              <a:t>Файл 2</a:t>
            </a:r>
            <a:endParaRPr lang="en-US" sz="2000" dirty="0">
              <a:latin typeface="+mn-lt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1752600" y="211455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38200" y="1943101"/>
            <a:ext cx="85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800600" y="211455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315200" y="1943101"/>
            <a:ext cx="85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Alice</a:t>
            </a:r>
          </a:p>
        </p:txBody>
      </p:sp>
      <p:sp>
        <p:nvSpPr>
          <p:cNvPr id="47116" name="AutoShape 12"/>
          <p:cNvSpPr>
            <a:spLocks/>
          </p:cNvSpPr>
          <p:nvPr/>
        </p:nvSpPr>
        <p:spPr bwMode="auto">
          <a:xfrm>
            <a:off x="5715000" y="2482454"/>
            <a:ext cx="29718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24569"/>
              <a:gd name="adj5" fmla="val -26500"/>
              <a:gd name="adj6" fmla="val -347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2000" dirty="0"/>
              <a:t>Нет подслушивания
Нет фальсификаций
</a:t>
            </a:r>
            <a:endParaRPr lang="en-US" sz="2000" dirty="0">
              <a:latin typeface="+mn-lt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41325" y="3943351"/>
            <a:ext cx="848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Аналогия для безопасной связи</a:t>
            </a:r>
            <a:r>
              <a:rPr lang="en-US" sz="2400" dirty="0">
                <a:latin typeface="+mn-lt"/>
              </a:rPr>
              <a:t>: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ru-RU" sz="2400" dirty="0"/>
              <a:t>Алиса сегодня посылает сообщение Алисе завтра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43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47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Строительный блок</a:t>
            </a:r>
            <a:r>
              <a:rPr lang="en-US" sz="2800" dirty="0"/>
              <a:t>: </a:t>
            </a:r>
            <a:r>
              <a:rPr lang="ru-RU" sz="2800" dirty="0"/>
              <a:t>симметричное шифрование</a:t>
            </a:r>
            <a:endParaRPr lang="en-US" sz="28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50"/>
            <a:ext cx="8178800" cy="394335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600" dirty="0"/>
              <a:t>E, D:  </a:t>
            </a:r>
            <a:r>
              <a:rPr lang="ru-RU" sz="2600" dirty="0"/>
              <a:t>шифр</a:t>
            </a:r>
            <a:r>
              <a:rPr lang="en-US" sz="2600" dirty="0"/>
              <a:t>       </a:t>
            </a:r>
            <a:r>
              <a:rPr lang="en-US" sz="2600" dirty="0">
                <a:solidFill>
                  <a:schemeClr val="tx2"/>
                </a:solidFill>
              </a:rPr>
              <a:t>k:  </a:t>
            </a:r>
            <a:r>
              <a:rPr lang="ru-RU" sz="2600" dirty="0">
                <a:solidFill>
                  <a:schemeClr val="tx2"/>
                </a:solidFill>
              </a:rPr>
              <a:t>секретный ключ </a:t>
            </a:r>
            <a:r>
              <a:rPr lang="en-US" sz="2600" dirty="0">
                <a:solidFill>
                  <a:schemeClr val="tx2"/>
                </a:solidFill>
              </a:rPr>
              <a:t>(</a:t>
            </a:r>
            <a:r>
              <a:rPr lang="ru-RU" sz="2600" dirty="0">
                <a:solidFill>
                  <a:schemeClr val="tx2"/>
                </a:solidFill>
              </a:rPr>
              <a:t>например,</a:t>
            </a:r>
            <a:r>
              <a:rPr lang="en-US" sz="2600" dirty="0">
                <a:solidFill>
                  <a:schemeClr val="tx2"/>
                </a:solidFill>
              </a:rPr>
              <a:t> 128 bits)</a:t>
            </a:r>
          </a:p>
          <a:p>
            <a:pPr marL="0" indent="0">
              <a:buNone/>
              <a:defRPr/>
            </a:pPr>
            <a:r>
              <a:rPr lang="en-US" sz="2600" dirty="0"/>
              <a:t>m, c:  </a:t>
            </a:r>
            <a:r>
              <a:rPr lang="ru-RU" sz="2600" dirty="0"/>
              <a:t>открытый текст, </a:t>
            </a:r>
            <a:r>
              <a:rPr lang="ru-RU" sz="2600" dirty="0" err="1"/>
              <a:t>шифртекст</a:t>
            </a:r>
            <a:endParaRPr lang="en-US" sz="1900" b="0" dirty="0">
              <a:solidFill>
                <a:schemeClr val="tx2"/>
              </a:solidFill>
            </a:endParaRPr>
          </a:p>
          <a:p>
            <a:pPr marL="0" indent="0">
              <a:spcBef>
                <a:spcPts val="3000"/>
              </a:spcBef>
              <a:buNone/>
              <a:defRPr/>
            </a:pPr>
            <a:r>
              <a:rPr lang="ru-RU" sz="2600" dirty="0"/>
              <a:t>Алгоритм шифрования </a:t>
            </a:r>
            <a:r>
              <a:rPr lang="ru-RU" sz="2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публично известен</a:t>
            </a:r>
            <a:endParaRPr lang="en-US" sz="2600" b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600" dirty="0"/>
              <a:t>Никогда не используйте собственный шифр</a:t>
            </a:r>
            <a:r>
              <a:rPr lang="en-US" sz="2600" dirty="0"/>
              <a:t>		</a:t>
            </a:r>
            <a:r>
              <a:rPr lang="en-US" sz="3600" dirty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48776" y="1085850"/>
            <a:ext cx="656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1460897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180379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40973" y="1445419"/>
            <a:ext cx="378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367225" y="1483519"/>
            <a:ext cx="1144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E(</a:t>
            </a:r>
            <a:r>
              <a:rPr lang="en-US" dirty="0" err="1">
                <a:latin typeface="Tahoma" pitchFamily="34" charset="0"/>
              </a:rPr>
              <a:t>k,m</a:t>
            </a:r>
            <a:r>
              <a:rPr lang="en-US" dirty="0">
                <a:latin typeface="Tahoma" pitchFamily="34" charset="0"/>
              </a:rPr>
              <a:t>)=c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1" y="1346598"/>
            <a:ext cx="1223963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71414" y="1102519"/>
            <a:ext cx="574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1477566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1820466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933742" y="1460897"/>
            <a:ext cx="291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1820466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579750" y="1445419"/>
            <a:ext cx="1171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D(</a:t>
            </a:r>
            <a:r>
              <a:rPr lang="en-US" dirty="0" err="1">
                <a:latin typeface="Tahoma" pitchFamily="34" charset="0"/>
              </a:rPr>
              <a:t>k,c</a:t>
            </a:r>
            <a:r>
              <a:rPr lang="en-US" dirty="0">
                <a:latin typeface="Tahoma" pitchFamily="34" charset="0"/>
              </a:rPr>
              <a:t>)=m</a:t>
            </a:r>
          </a:p>
        </p:txBody>
      </p:sp>
      <p:cxnSp>
        <p:nvCxnSpPr>
          <p:cNvPr id="8210" name="Straight Arrow Connector 20"/>
          <p:cNvCxnSpPr>
            <a:cxnSpLocks noChangeShapeType="1"/>
            <a:endCxn id="8199" idx="2"/>
          </p:cNvCxnSpPr>
          <p:nvPr/>
        </p:nvCxnSpPr>
        <p:spPr bwMode="auto">
          <a:xfrm rot="5400000" flipH="1" flipV="1">
            <a:off x="1472804" y="2272507"/>
            <a:ext cx="254794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731992" y="2297708"/>
            <a:ext cx="253604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2343151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2339578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1828800"/>
            <a:ext cx="2057400" cy="11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04387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Применение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952500"/>
            <a:ext cx="8686800" cy="405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Ключ с одним использованием</a:t>
            </a:r>
            <a:r>
              <a:rPr lang="en-US" dirty="0"/>
              <a:t>:</a:t>
            </a:r>
            <a:r>
              <a:rPr lang="en-US" sz="2000" b="0" dirty="0"/>
              <a:t>    (one time key)</a:t>
            </a:r>
            <a:endParaRPr lang="en-US" b="0" dirty="0"/>
          </a:p>
          <a:p>
            <a:pPr lvl="1">
              <a:buFont typeface="Arial" charset="0"/>
              <a:buChar char="•"/>
            </a:pPr>
            <a:r>
              <a:rPr lang="ru-RU" dirty="0"/>
              <a:t>Ключ используется лишь для шифрования одного сообщения
</a:t>
            </a:r>
            <a:r>
              <a:rPr lang="en-US" dirty="0"/>
              <a:t>    </a:t>
            </a:r>
            <a:r>
              <a:rPr lang="en-US" b="0" dirty="0"/>
              <a:t>encrypted email:     new key generated for every email</a:t>
            </a:r>
          </a:p>
          <a:p>
            <a:pPr marL="0" indent="0">
              <a:spcBef>
                <a:spcPts val="4800"/>
              </a:spcBef>
              <a:buNone/>
            </a:pPr>
            <a:r>
              <a:rPr lang="ru-RU" b="1" dirty="0"/>
              <a:t>Многоразовый ключ</a:t>
            </a:r>
            <a:r>
              <a:rPr lang="en-US" dirty="0"/>
              <a:t>:   </a:t>
            </a:r>
            <a:r>
              <a:rPr lang="en-US" sz="2000" dirty="0"/>
              <a:t>(many time key)</a:t>
            </a:r>
          </a:p>
          <a:p>
            <a:pPr lvl="1">
              <a:buFont typeface="Arial" charset="0"/>
              <a:buChar char="•"/>
            </a:pPr>
            <a:r>
              <a:rPr lang="ru-RU" dirty="0"/>
              <a:t>Ключ для шифрования нескольких сообщений
Шифрование файлов</a:t>
            </a:r>
            <a:r>
              <a:rPr lang="en-US" b="0" dirty="0"/>
              <a:t>:</a:t>
            </a:r>
            <a:r>
              <a:rPr lang="ru-RU" dirty="0"/>
              <a:t> один ключ для нескольких файлов</a:t>
            </a:r>
          </a:p>
          <a:p>
            <a:pPr lvl="1">
              <a:buFont typeface="Arial" charset="0"/>
              <a:buChar char="•"/>
            </a:pPr>
            <a:r>
              <a:rPr lang="ru-RU" dirty="0"/>
              <a:t>Нужно больше вычислений чем для одноразового ключа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4141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Нужно запомнить</a:t>
            </a:r>
            <a:endParaRPr lang="en-US" dirty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33450"/>
            <a:ext cx="8153400" cy="4000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Криптография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Грандиозный инструмент
Основа для многих механизмов безопасности</a:t>
            </a:r>
            <a:endParaRPr lang="en-US" dirty="0"/>
          </a:p>
          <a:p>
            <a:pPr marL="0" indent="0">
              <a:spcBef>
                <a:spcPct val="80000"/>
              </a:spcBef>
              <a:buNone/>
            </a:pPr>
            <a:r>
              <a:rPr lang="ru-RU" dirty="0"/>
              <a:t>Криптография не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Решение всех проблем безопасности
Надежна, если реализована и не используется должным образом</a:t>
            </a:r>
            <a:endParaRPr lang="en-US" dirty="0"/>
          </a:p>
          <a:p>
            <a:pPr lvl="1"/>
            <a:r>
              <a:rPr lang="ru-RU" dirty="0"/>
              <a:t>Что-то, что вы должны попытаться изобрести сами
</a:t>
            </a:r>
            <a:r>
              <a:rPr lang="ru-RU" sz="2000" dirty="0"/>
              <a:t>есть множество примеров взломанных «изобретений»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76448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42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4396</TotalTime>
  <Words>2249</Words>
  <Application>Microsoft Macintosh PowerPoint</Application>
  <PresentationFormat>Экран (16:9)</PresentationFormat>
  <Paragraphs>443</Paragraphs>
  <Slides>50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50</vt:i4>
      </vt:variant>
    </vt:vector>
  </HeadingPairs>
  <TitlesOfParts>
    <vt:vector size="60" baseType="lpstr">
      <vt:lpstr>Arial</vt:lpstr>
      <vt:lpstr>Calibri</vt:lpstr>
      <vt:lpstr>Cambria Math</vt:lpstr>
      <vt:lpstr>Courier</vt:lpstr>
      <vt:lpstr>Courier New</vt:lpstr>
      <vt:lpstr>Tahoma</vt:lpstr>
      <vt:lpstr>Wingdings</vt:lpstr>
      <vt:lpstr>1_Lecture</vt:lpstr>
      <vt:lpstr>2_Office Theme</vt:lpstr>
      <vt:lpstr>3_Office Theme</vt:lpstr>
      <vt:lpstr>Обзор курса</vt:lpstr>
      <vt:lpstr>Добро пожаловать</vt:lpstr>
      <vt:lpstr>Криптография повсюду</vt:lpstr>
      <vt:lpstr>Безопасная связь</vt:lpstr>
      <vt:lpstr>Secure Sockets Layer / TLS</vt:lpstr>
      <vt:lpstr>Защищенные файлы на диске</vt:lpstr>
      <vt:lpstr>Строительный блок: симметричное шифрование</vt:lpstr>
      <vt:lpstr>Применение</vt:lpstr>
      <vt:lpstr>Нужно запомнить</vt:lpstr>
      <vt:lpstr>Конец раздела</vt:lpstr>
      <vt:lpstr>Что такое криптография?</vt:lpstr>
      <vt:lpstr>Крипто ядро</vt:lpstr>
      <vt:lpstr>Но крипто может сделать гораздо больше</vt:lpstr>
      <vt:lpstr>Но крипто может сделать гораздо больше</vt:lpstr>
      <vt:lpstr>Протоколы</vt:lpstr>
      <vt:lpstr>Протоколы</vt:lpstr>
      <vt:lpstr>Криптомагия</vt:lpstr>
      <vt:lpstr>Строгая наука</vt:lpstr>
      <vt:lpstr>Конец раздела</vt:lpstr>
      <vt:lpstr>Истории</vt:lpstr>
      <vt:lpstr>История</vt:lpstr>
      <vt:lpstr>Симметричные шифры</vt:lpstr>
      <vt:lpstr>Исторические примеры (all badly broken)</vt:lpstr>
      <vt:lpstr>Шифр Цезаря (no key)</vt:lpstr>
      <vt:lpstr>Презентация PowerPoint</vt:lpstr>
      <vt:lpstr>Как взломать подстановный шифр?</vt:lpstr>
      <vt:lpstr>Как взломать подстановный шифр?</vt:lpstr>
      <vt:lpstr>Пример</vt:lpstr>
      <vt:lpstr>2. Шифр Виженера (16’th century,  Rome)</vt:lpstr>
      <vt:lpstr>3. Rotor Machines   (1870-1943)</vt:lpstr>
      <vt:lpstr>Rotor Machines   (cont.)</vt:lpstr>
      <vt:lpstr>4. Стандарт шифрования данных (1974)</vt:lpstr>
      <vt:lpstr>Конец раздела</vt:lpstr>
      <vt:lpstr>Дискретная вероятность (crash course, cont.)</vt:lpstr>
      <vt:lpstr>Презентация PowerPoint</vt:lpstr>
      <vt:lpstr>События</vt:lpstr>
      <vt:lpstr>Оценка вероятности объединения</vt:lpstr>
      <vt:lpstr>Случайные величины</vt:lpstr>
      <vt:lpstr>The uniform random variable</vt:lpstr>
      <vt:lpstr>Презентация PowerPoint</vt:lpstr>
      <vt:lpstr>Randomized algorithms</vt:lpstr>
      <vt:lpstr>End of Segment</vt:lpstr>
      <vt:lpstr>Discrete Probability (crash course, cont.)</vt:lpstr>
      <vt:lpstr>Recap</vt:lpstr>
      <vt:lpstr>Independence</vt:lpstr>
      <vt:lpstr>Review:   XOR</vt:lpstr>
      <vt:lpstr>An important property of XOR</vt:lpstr>
      <vt:lpstr>The birthday paradox</vt:lpstr>
      <vt:lpstr>Презентация PowerPoint</vt:lpstr>
      <vt:lpstr>End of Segment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Yury Karpenko</cp:lastModifiedBy>
  <cp:revision>314</cp:revision>
  <cp:lastPrinted>2012-01-06T22:14:03Z</cp:lastPrinted>
  <dcterms:created xsi:type="dcterms:W3CDTF">2010-11-06T18:36:35Z</dcterms:created>
  <dcterms:modified xsi:type="dcterms:W3CDTF">2020-03-04T01:30:01Z</dcterms:modified>
</cp:coreProperties>
</file>