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7CF8DF-1228-45F9-A784-817548C820C9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05545A9-8A95-4422-B4CA-080F33DA0E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83058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</a:rPr>
              <a:t>Путешествие </a:t>
            </a: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</a:rPr>
              <a:t>в прошлое.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68952" cy="31672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000" b="1" dirty="0" smtClean="0">
                <a:latin typeface="Bickham Script Two" pitchFamily="66" charset="0"/>
              </a:rPr>
              <a:t>Устное народное  творчество.</a:t>
            </a:r>
            <a:endParaRPr lang="ru-RU" sz="8000" b="1" dirty="0">
              <a:latin typeface="Bickham Script Two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Хозяин леса, широкоплечий, коренастый великан с зелёной бородой, с глазами, как звёзды,  сверкающими сквозь ветви в полушубке. Дико кричит по ночам , встретив путника, пытается  запутать ему дорогу.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Леший.</a:t>
            </a:r>
            <a:endParaRPr lang="ru-RU" dirty="0"/>
          </a:p>
        </p:txBody>
      </p:sp>
      <p:pic>
        <p:nvPicPr>
          <p:cNvPr id="5" name="Рисунок 4" descr="ррррр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429000"/>
            <a:ext cx="2100260" cy="27146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CACWFE9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857628"/>
            <a:ext cx="1480873" cy="2107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CAYI6LA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3714752"/>
            <a:ext cx="2778118" cy="2500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Водяные существа, имеющий вид красивых девушек, могут защекотать путника до смерти.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latin typeface="Bickham Script One" pitchFamily="66" charset="0"/>
              </a:rPr>
              <a:t>Русалки.</a:t>
            </a:r>
            <a:endParaRPr lang="ru-RU" sz="8800" b="1" dirty="0">
              <a:latin typeface="Bickham Script One" pitchFamily="66" charset="0"/>
            </a:endParaRPr>
          </a:p>
        </p:txBody>
      </p:sp>
      <p:pic>
        <p:nvPicPr>
          <p:cNvPr id="6" name="Рисунок 5" descr="тттттттттттттттт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2500306"/>
            <a:ext cx="2939674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длор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2643182"/>
            <a:ext cx="3214710" cy="24217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дд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4714884"/>
            <a:ext cx="2622944" cy="1975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длинной чешуе, весь в чешуе, с длинной зелёной бородой. Сядет на корягу и хлопает по воде. Рассердится- порвёт плотины и разрушит мельницы.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latin typeface="Bickham Script One" pitchFamily="66" charset="0"/>
              </a:rPr>
              <a:t>   Водяной.</a:t>
            </a:r>
            <a:endParaRPr lang="ru-RU" sz="8800" b="1" dirty="0">
              <a:latin typeface="Bickham Script One" pitchFamily="66" charset="0"/>
            </a:endParaRPr>
          </a:p>
        </p:txBody>
      </p:sp>
      <p:pic>
        <p:nvPicPr>
          <p:cNvPr id="4" name="Рисунок 3" descr="iCAWFK2R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928934"/>
            <a:ext cx="3214678" cy="2411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л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143248"/>
            <a:ext cx="2383154" cy="3191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Злая баба- великанша, пожирающая людей. Несет много несчастья тем, кто её увидит.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/>
              <a:t>    </a:t>
            </a:r>
            <a:r>
              <a:rPr lang="ru-RU" sz="8800" b="1" dirty="0" smtClean="0">
                <a:latin typeface="Bickham Script One" pitchFamily="66" charset="0"/>
              </a:rPr>
              <a:t>Лихо.</a:t>
            </a:r>
            <a:endParaRPr lang="ru-RU" sz="8800" b="1" dirty="0"/>
          </a:p>
        </p:txBody>
      </p:sp>
      <p:pic>
        <p:nvPicPr>
          <p:cNvPr id="4" name="Рисунок 3" descr="iCAXR41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643182"/>
            <a:ext cx="2548880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CAOQRR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571744"/>
            <a:ext cx="2112020" cy="29289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CASYT5S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4357694"/>
            <a:ext cx="2571738" cy="2057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Каждому нравиться путешествовать–ездить в различные страны. Но оказывается можно путешествовать без билета. Как это ? С помощью литературы. Через книги можно побывать в различных странах. Получается, мы можем путешествовать не выходя из дома. Так давайте отправимся в путешествие, к устному народному творчеству!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8000" dirty="0" smtClean="0">
                <a:latin typeface="Bickham Script One" pitchFamily="66" charset="0"/>
              </a:rPr>
              <a:t>Предисловие.</a:t>
            </a:r>
            <a:endParaRPr lang="ru-RU" sz="8000" dirty="0">
              <a:latin typeface="Bickham Script One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Нет человека, который бы не знал ни одной народной песни или поговорки!</a:t>
            </a:r>
            <a:r>
              <a:rPr lang="ru-RU" b="1" i="1" u="sng" dirty="0" smtClean="0"/>
              <a:t>Сказки, пословицы, поговорки и загадки-</a:t>
            </a:r>
            <a:r>
              <a:rPr lang="ru-RU" b="1" u="sng" dirty="0" smtClean="0"/>
              <a:t>это устное народное творчество! </a:t>
            </a:r>
            <a:r>
              <a:rPr lang="ru-RU" dirty="0" smtClean="0"/>
              <a:t>Это то, что выдумано нашими предшественниками, и передано из уст в уста. А по другому устное народное творчество это-</a:t>
            </a:r>
            <a:r>
              <a:rPr lang="ru-RU" sz="7200" b="1" i="1" dirty="0" smtClean="0"/>
              <a:t>фольклор!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8"/>
          </a:xfr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latin typeface="Bickham Script One" pitchFamily="66" charset="0"/>
              </a:rPr>
              <a:t>Устное народное творчество</a:t>
            </a:r>
            <a:r>
              <a:rPr lang="ru-RU" sz="3500" dirty="0" smtClean="0"/>
              <a:t>.</a:t>
            </a:r>
            <a:endParaRPr lang="ru-RU" sz="35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ickham Script One" pitchFamily="66" charset="0"/>
              </a:rPr>
              <a:t>         </a:t>
            </a:r>
            <a:r>
              <a:rPr lang="ru-RU" sz="9800" b="1" dirty="0" smtClean="0">
                <a:latin typeface="Bickham Script One" pitchFamily="66" charset="0"/>
              </a:rPr>
              <a:t>Сказки.</a:t>
            </a:r>
            <a:endParaRPr lang="ru-RU" sz="9800" b="1" dirty="0">
              <a:latin typeface="Bickham Script One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Каждому знакомо это слово с рождения. Умные и храбрые герои побеждают зло и помогают попавшим в беду. Сказки- это «душа народа»,то что помнит оставит в душе каждый. </a:t>
            </a:r>
            <a:endParaRPr lang="ru-RU" dirty="0"/>
          </a:p>
        </p:txBody>
      </p:sp>
      <p:pic>
        <p:nvPicPr>
          <p:cNvPr id="1027" name="Picture 3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1144" y="3378846"/>
            <a:ext cx="3648097" cy="31219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название говорит само за себя . Это то, что никогда не существовало. Но это не враньё. Враньё- это когда врут  корыстных целях. А небылицы составили для того, чтобы рассмешить народ.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atin typeface="Bickham Script One" pitchFamily="66" charset="0"/>
              </a:rPr>
              <a:t>      Небылицы.</a:t>
            </a:r>
            <a:endParaRPr lang="ru-RU" sz="8000" b="1" dirty="0">
              <a:latin typeface="Bickham Script One" pitchFamily="66" charset="0"/>
            </a:endParaRPr>
          </a:p>
        </p:txBody>
      </p:sp>
      <p:pic>
        <p:nvPicPr>
          <p:cNvPr id="5" name="Рисунок 4" descr="iCA9NCDV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3429000"/>
            <a:ext cx="2057415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CA3BLRA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929066"/>
            <a:ext cx="2428892" cy="2362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8800" b="1" dirty="0" smtClean="0">
                <a:latin typeface="Bickham Script One" pitchFamily="66" charset="0"/>
              </a:rPr>
              <a:t> Пословицы и поговорки.</a:t>
            </a:r>
            <a:endParaRPr lang="ru-RU" sz="8800" b="1" dirty="0">
              <a:latin typeface="Bickham Script One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пословица-  цветочек ,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поговорка- ягодка.    </a:t>
            </a:r>
          </a:p>
          <a:p>
            <a:pPr>
              <a:buNone/>
            </a:pPr>
            <a:r>
              <a:rPr lang="ru-RU" dirty="0" smtClean="0"/>
              <a:t>Это меткие народные изречения. Они не только украшают нашу речь, но и помогают выразить  мысль короче и яснее. Так же они содержат различные чувства: насмешку, иронию, удивление и т.д.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.             </a:t>
            </a:r>
            <a:endParaRPr lang="ru-RU" dirty="0"/>
          </a:p>
        </p:txBody>
      </p:sp>
      <p:pic>
        <p:nvPicPr>
          <p:cNvPr id="7" name="Рисунок 6" descr="iCA1STEI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643314"/>
            <a:ext cx="3150574" cy="307181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былинах рассказывается о  подвигах русских богатырей, которые они совершали на благо Руси. Они защищают Русь от нападков вражеских войск и помогают беспомощным или попавших в беду. Они отличаются от небылиц тем, что это происходило на самом деле, но с превеуличением автора.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latin typeface="Bickham Script One" pitchFamily="66" charset="0"/>
              </a:rPr>
              <a:t>           Былины.</a:t>
            </a:r>
            <a:endParaRPr lang="ru-RU" sz="9600" b="1" dirty="0">
              <a:latin typeface="Bickham Script One" pitchFamily="66" charset="0"/>
            </a:endParaRPr>
          </a:p>
        </p:txBody>
      </p:sp>
      <p:pic>
        <p:nvPicPr>
          <p:cNvPr id="4" name="Рисунок 3" descr="ее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85728"/>
            <a:ext cx="1756989" cy="1300172"/>
          </a:xfrm>
          <a:prstGeom prst="rect">
            <a:avLst/>
          </a:prstGeom>
        </p:spPr>
      </p:pic>
      <p:pic>
        <p:nvPicPr>
          <p:cNvPr id="5" name="Рисунок 4" descr="ии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4429132"/>
            <a:ext cx="1928826" cy="2017304"/>
          </a:xfrm>
          <a:prstGeom prst="rect">
            <a:avLst/>
          </a:prstGeom>
        </p:spPr>
      </p:pic>
      <p:pic>
        <p:nvPicPr>
          <p:cNvPr id="7" name="Рисунок 6" descr="дж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4071942"/>
            <a:ext cx="1883564" cy="2500306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Злое начало мира нашло воплощение в славянских мифах и легендах во всяких рода нечистой силы.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latin typeface="Bickham Script One" pitchFamily="66" charset="0"/>
              </a:rPr>
              <a:t>Славянские мифы и легенды.</a:t>
            </a:r>
            <a:endParaRPr lang="ru-RU" sz="8800" dirty="0">
              <a:latin typeface="Bickham Script One" pitchFamily="66" charset="0"/>
            </a:endParaRPr>
          </a:p>
        </p:txBody>
      </p:sp>
      <p:pic>
        <p:nvPicPr>
          <p:cNvPr id="4" name="Рисунок 3" descr="дддд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235090"/>
            <a:ext cx="3143240" cy="2081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щщщ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7" y="2571744"/>
            <a:ext cx="1579732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шшшш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4429132"/>
            <a:ext cx="2844876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лллллл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6578" y="2428868"/>
            <a:ext cx="1371600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орп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1659" y="2428868"/>
            <a:ext cx="2100552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самый страшный и самый сильный представитель нечистой силы, живущей под землёй. Раскорячистый, косолапый, руки и ноги- что корни дерева, весь в земле. Веки длинные до  самой земли, сам он их поднять не может, обычно это делают летучие мыши.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latin typeface="Bickham Script One" pitchFamily="66" charset="0"/>
              </a:rPr>
              <a:t>               Вий.</a:t>
            </a:r>
            <a:endParaRPr lang="ru-RU" sz="9600" b="1" dirty="0">
              <a:latin typeface="Bickham Script One" pitchFamily="66" charset="0"/>
            </a:endParaRPr>
          </a:p>
        </p:txBody>
      </p:sp>
      <p:pic>
        <p:nvPicPr>
          <p:cNvPr id="5" name="Рисунок 4" descr="iCAFBGH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571876"/>
            <a:ext cx="2106384" cy="3071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CAYN0FC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000504"/>
            <a:ext cx="3678993" cy="245266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248</TotalTime>
  <Words>464</Words>
  <Application>Microsoft Office PowerPoint</Application>
  <PresentationFormat>Экран (4:3)</PresentationFormat>
  <Paragraphs>34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Устное народное  творчество.</vt:lpstr>
      <vt:lpstr>Предисловие.</vt:lpstr>
      <vt:lpstr>Устное народное творчество.</vt:lpstr>
      <vt:lpstr>         Сказки.</vt:lpstr>
      <vt:lpstr>      Небылицы.</vt:lpstr>
      <vt:lpstr> Пословицы и поговорки.</vt:lpstr>
      <vt:lpstr>           Былины.</vt:lpstr>
      <vt:lpstr>Славянские мифы и легенды.</vt:lpstr>
      <vt:lpstr>               Вий.</vt:lpstr>
      <vt:lpstr>             Леший.</vt:lpstr>
      <vt:lpstr>Русалки.</vt:lpstr>
      <vt:lpstr>   Водяной.</vt:lpstr>
      <vt:lpstr>    Лихо.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Устное народное  творчество.</dc:title>
  <dc:creator>LAN_OS</dc:creator>
  <cp:lastModifiedBy>Admin</cp:lastModifiedBy>
  <cp:revision>28</cp:revision>
  <dcterms:created xsi:type="dcterms:W3CDTF">2011-01-18T11:08:49Z</dcterms:created>
  <dcterms:modified xsi:type="dcterms:W3CDTF">2013-11-26T11:51:45Z</dcterms:modified>
</cp:coreProperties>
</file>