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17" autoAdjust="0"/>
  </p:normalViewPr>
  <p:slideViewPr>
    <p:cSldViewPr>
      <p:cViewPr>
        <p:scale>
          <a:sx n="60" d="100"/>
          <a:sy n="60" d="100"/>
        </p:scale>
        <p:origin x="-154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5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7A7F-1500-4869-B752-87466F7060D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26A4-4533-42A5-B0D0-9F488E3EC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7A7F-1500-4869-B752-87466F7060D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26A4-4533-42A5-B0D0-9F488E3EC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7A7F-1500-4869-B752-87466F7060D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26A4-4533-42A5-B0D0-9F488E3EC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7A7F-1500-4869-B752-87466F7060D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26A4-4533-42A5-B0D0-9F488E3EC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7A7F-1500-4869-B752-87466F7060D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26A4-4533-42A5-B0D0-9F488E3EC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7A7F-1500-4869-B752-87466F7060D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26A4-4533-42A5-B0D0-9F488E3EC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7A7F-1500-4869-B752-87466F7060D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26A4-4533-42A5-B0D0-9F488E3EC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7A7F-1500-4869-B752-87466F7060D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26A4-4533-42A5-B0D0-9F488E3EC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7A7F-1500-4869-B752-87466F7060D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26A4-4533-42A5-B0D0-9F488E3EC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7A7F-1500-4869-B752-87466F7060D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26A4-4533-42A5-B0D0-9F488E3EC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7A7F-1500-4869-B752-87466F7060D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26A4-4533-42A5-B0D0-9F488E3EC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47A7F-1500-4869-B752-87466F7060DE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126A4-4533-42A5-B0D0-9F488E3EC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презентации\c3f368cbdb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654788">
            <a:off x="58565" y="750561"/>
            <a:ext cx="91440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 Дмитриевич Ушинский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758949">
            <a:off x="1605499" y="2826236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лавные труды.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презентации\c3f368cbdb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К. Д. Ушинский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7" name="Picture 2" descr="D:\для презентации\ushinski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928670"/>
            <a:ext cx="4000496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642918"/>
            <a:ext cx="4714876" cy="5940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(19 февраля (2 марта) 1824, Тула — 22 декабря 1870 (3 января 1871), Одесса)-русский педагог-демократ, основоположник научной педагогики в России. В 1844 окончил юридический факультет Московского университета. В 1846-49 профессор Ярославского Демидовского лицея. Сотрудничал в журналах «Современник» (1852-54) и «Библиотека для чтения» (1854-55). С 1854 преподаватель русской словесности и юридических предметов Гатчинского сиротского института, в 1855-59 инспектор его классов, с 1859 инспектор Смольного института, в 1860 редактор «Журнала Министерства народного просвещения». </a:t>
            </a:r>
            <a:endParaRPr lang="ru-RU" sz="2000" b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презентации\c3f368cbdb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Человек как предмет воспитания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00298" y="857232"/>
            <a:ext cx="6643702" cy="578647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Этот фундаментальный труд "учителя русских учителей" К.Д. Ушинского адресован не психологам, а педагогам, осознавшим необходимость изучения психологии для повышения своего профессионального уровня. Полагая важным вопросом педагогики исследование объекта воспитания, то есть человека и его души, он составил свод сведений для научной организации педагогики. К сожалению, автор ушел из жизни, не завершив свой труд. Но и то, что он оставил современникам, было признано самой замечательной русской педагогической книгой, где рассмотрение физиологии, нервной системы, привычек, рефлексов, инстинктов, чувствования, сознания, формирования характера и воли подводит к анализу процесса воспитания, позволяя формировать цельную личность, готовить молодое поколение к самостоятельной жизни. Для широкого круга читателей.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7" name="Picture 3" descr="D:\для презентации\5818308111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2714612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презентации\c3f368cbdb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00298" y="0"/>
            <a:ext cx="6643702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Родное слово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92933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</a:t>
            </a:r>
            <a:r>
              <a:rPr lang="ru-RU" sz="2900" b="1" dirty="0" smtClean="0">
                <a:latin typeface="Constantia" pitchFamily="18" charset="0"/>
              </a:rPr>
              <a:t>"Родное слово" включает: Азбуку с          </a:t>
            </a:r>
          </a:p>
          <a:p>
            <a:pPr>
              <a:buNone/>
            </a:pPr>
            <a:r>
              <a:rPr lang="ru-RU" sz="2900" b="1" dirty="0" smtClean="0">
                <a:latin typeface="Constantia" pitchFamily="18" charset="0"/>
              </a:rPr>
              <a:t>                                     прописями и образцами для рисования;              </a:t>
            </a:r>
          </a:p>
          <a:p>
            <a:pPr>
              <a:buNone/>
            </a:pPr>
            <a:r>
              <a:rPr lang="ru-RU" sz="2900" b="1" dirty="0" smtClean="0">
                <a:latin typeface="Constantia" pitchFamily="18" charset="0"/>
              </a:rPr>
              <a:t>                                   Книги для чтения (сказки, стихи,        </a:t>
            </a:r>
          </a:p>
          <a:p>
            <a:pPr>
              <a:buNone/>
            </a:pPr>
            <a:r>
              <a:rPr lang="ru-RU" sz="2900" b="1" dirty="0" smtClean="0">
                <a:latin typeface="Constantia" pitchFamily="18" charset="0"/>
              </a:rPr>
              <a:t>                                    песенки, загадки, скороговорки,      </a:t>
            </a:r>
          </a:p>
          <a:p>
            <a:pPr>
              <a:buNone/>
            </a:pPr>
            <a:r>
              <a:rPr lang="ru-RU" sz="2900" b="1" dirty="0" smtClean="0">
                <a:latin typeface="Constantia" pitchFamily="18" charset="0"/>
              </a:rPr>
              <a:t>                                        рассказы и основные православные  </a:t>
            </a:r>
          </a:p>
          <a:p>
            <a:pPr>
              <a:buNone/>
            </a:pPr>
            <a:r>
              <a:rPr lang="ru-RU" sz="2900" b="1" dirty="0" smtClean="0">
                <a:latin typeface="Constantia" pitchFamily="18" charset="0"/>
              </a:rPr>
              <a:t>                                    молитвы); Книгу для родителей и наставников - о том, как учить детей родному слову по этому </a:t>
            </a:r>
          </a:p>
          <a:p>
            <a:pPr>
              <a:buNone/>
            </a:pPr>
            <a:r>
              <a:rPr lang="ru-RU" sz="2900" b="1" dirty="0" smtClean="0">
                <a:latin typeface="Constantia" pitchFamily="18" charset="0"/>
              </a:rPr>
              <a:t>букварю; Словарь, поясняющий значения более 400 слов. Большинство литературных произведений Ушинского опубликовано в его книге «Родное слово» - своеобразной детской энциклопедии, рассчитанной на первоначальное обучение ребенка, главным образом деревенского. Короткие рассказы Ушинского для детей отличаются мастерством популяризации («История одной яблоньки», «Как рубашка в поле выросла»), умелым использованием фольклорных традиций («Жалобы зайки», «Васька»); немногословная нравоучительность достигается в них тщательным отбором деталей, четкостью и ясностью мысли («Орел и кошка», «Лекарство», «Детские очки»).</a:t>
            </a:r>
            <a:endParaRPr lang="ru-RU" sz="2900" b="1" dirty="0">
              <a:latin typeface="Constantia" pitchFamily="18" charset="0"/>
            </a:endParaRPr>
          </a:p>
        </p:txBody>
      </p:sp>
      <p:pic>
        <p:nvPicPr>
          <p:cNvPr id="7" name="Picture 4" descr="D:\для презентации\0_3ee4c_49bae93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43206" cy="342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презентации\c3f368cbdb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F:\2\для презентации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82570">
            <a:off x="357158" y="0"/>
            <a:ext cx="2428892" cy="324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F:\2\для презентации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0927">
            <a:off x="6500826" y="0"/>
            <a:ext cx="246697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F:\2\для презентации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"/>
            <a:ext cx="2643206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F:\2\для презентации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357562"/>
            <a:ext cx="2643206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F:\2\для презентации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55938">
            <a:off x="6500826" y="3397248"/>
            <a:ext cx="2500330" cy="346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F:\2\для презентации\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07595">
            <a:off x="357158" y="3429000"/>
            <a:ext cx="242889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презентации\c3f368cbdb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72132" y="0"/>
            <a:ext cx="3571868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Детский мир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564357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Одна из самых популярных российских книжных серий для детей и подростков. В предисловии к книге «Детский мир» и «Хрестоматия» (1861) Ушинский писал, что появление этого труда вызвано «современной потребностью». Принципом приобщения детей к основам наук он провозгласил связь между наукой и жизнью. Цель его книги - дать ученикам младших классов по возможности полное представление о мире, которое поможет развитию их мыслительных способностей. Материал располагался по разделам: «Из природы», «Из географии», «Из русской истории», «Первые уроки логики». В приложении-хрестоматии ученик знакомился с «образцами слога лучших писателей» - как с классическими произведениями Крылова, Жуковского, Пушкина, Лермонтова, так и с произведениями современных авторов - Некрасова, Тургенева, Гончарова, Никитина, </a:t>
            </a:r>
            <a:r>
              <a:rPr lang="ru-RU" dirty="0" err="1" smtClean="0"/>
              <a:t>Майкова</a:t>
            </a:r>
            <a:r>
              <a:rPr lang="ru-RU" dirty="0" smtClean="0"/>
              <a:t> и др. В хрестоматию были включены и произведения иностранных авторов.</a:t>
            </a:r>
            <a:endParaRPr lang="ru-RU" dirty="0"/>
          </a:p>
        </p:txBody>
      </p:sp>
      <p:pic>
        <p:nvPicPr>
          <p:cNvPr id="7" name="Picture 8" descr="F:\2\для презентации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290"/>
            <a:ext cx="2286016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9" descr="F:\2\для презентации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286124"/>
            <a:ext cx="2500298" cy="3571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презентации\c3f368cbdb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  <a:noFill/>
        </p:spPr>
        <p:txBody>
          <a:bodyPr>
            <a:prstTxWarp prst="textStop">
              <a:avLst/>
            </a:prstTxWarp>
          </a:bodyPr>
          <a:lstStyle/>
          <a:p>
            <a:r>
              <a:rPr lang="ru-RU" b="1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Спасибо за внимание!</a:t>
            </a:r>
            <a:endParaRPr lang="ru-RU" b="1" dirty="0">
              <a:blipFill>
                <a:blip r:embed="rId3"/>
                <a:stretch>
                  <a:fillRect/>
                </a:stretch>
              </a:blip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452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Константин Дмитриевич Ушинский</vt:lpstr>
      <vt:lpstr>К. Д. Ушинский</vt:lpstr>
      <vt:lpstr>Человек как предмет воспитания</vt:lpstr>
      <vt:lpstr>Родное слово</vt:lpstr>
      <vt:lpstr>Слайд 5</vt:lpstr>
      <vt:lpstr>Детский мир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</dc:creator>
  <cp:lastModifiedBy>Admin</cp:lastModifiedBy>
  <cp:revision>32</cp:revision>
  <dcterms:created xsi:type="dcterms:W3CDTF">2012-10-15T17:32:29Z</dcterms:created>
  <dcterms:modified xsi:type="dcterms:W3CDTF">2013-11-26T16:12:22Z</dcterms:modified>
</cp:coreProperties>
</file>