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Ершов </a:t>
            </a:r>
            <a:r>
              <a:rPr lang="ru-RU" dirty="0"/>
              <a:t>Пётр Павлович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Выполнила: </a:t>
            </a:r>
            <a:r>
              <a:rPr lang="ru-RU" dirty="0"/>
              <a:t> студентка группы 1 </a:t>
            </a:r>
            <a:r>
              <a:rPr lang="ru-RU" dirty="0" smtClean="0"/>
              <a:t>СПЕЦ                                               </a:t>
            </a:r>
            <a:r>
              <a:rPr lang="ru-RU" dirty="0" err="1" smtClean="0"/>
              <a:t>Халекова</a:t>
            </a:r>
            <a:r>
              <a:rPr lang="ru-RU" dirty="0" smtClean="0"/>
              <a:t> Валентина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7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696944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6 марта 1815 – 30 августа 1869</a:t>
            </a:r>
            <a:endParaRPr lang="ru-RU" dirty="0"/>
          </a:p>
        </p:txBody>
      </p:sp>
      <p:pic>
        <p:nvPicPr>
          <p:cNvPr id="1026" name="Picture 2" descr="D:\Documents and Settings\User\Мои документы\АГУшечка\85a3edc7676a945d521b3b590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016282" cy="4142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63367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в семье чиновника. Отец по делам, связанными со службой, часто переезжал. Ершовы пересекали цепь казачьих поселений, посещали места, где были еще свежи предания о временах Ермака и Пугачёва.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Documents and Settings\User\Рабочий стол\АГУшечка\детская литература\578413558_to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320" y="2492896"/>
            <a:ext cx="2623328" cy="322669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1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527" y="1239730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1824 году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родители отправили Петра и его брата Николая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Тобольск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учиться. Мальчики жили в купеческой семье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Пиленковых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родственников матери, а когда окончили гимназию, отец перевёлся в Петербург, где братья поступили в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Петербургский университет.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Documents and Settings\User\Рабочий стол\АГУшечка\детская литература\834e8cce4972d872ee714e86d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842"/>
            <a:ext cx="3191715" cy="41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78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268761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1831—1835 годах учился на философско-юридическом отделении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Петербургского университета.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студенческие годы Ершов сближается с профессором русской словесности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Петром Плетнёвым,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знакомится с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Василем Жуковским,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АлександромПушкиным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суд девятнадцатилетний студент отдаёт свое первое крупное произведение — сказку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«Конёк-горбунок»,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прочитав которую Пушкин с похвалою сказал начинающему поэту: «Теперь этот род сочинений можно мне и оставить».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Плетнёв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 время одной из лекций с университетской кафедры прочитал отрывок из «Конька-горбунка» и представил изумленным слушателям автора чудесной сказки — их сокурсника Петра Ершова, сидевшего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аудитории…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124744"/>
            <a:ext cx="62646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Известность Ершову принесла его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 «Конёк-горбунок»,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написанная им ещё на студенческой скамье и впервые напечатанная отрывком в 3 томе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«Библиотеки для Чтения»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1834 года,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похвальным отзывом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Сенковского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D:\Documents and Settings\User\Рабочий стол\АГУшечка\детская литература\1355738895_konek-gorbu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210"/>
            <a:ext cx="3988505" cy="2991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181" y="98072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«Конька-горбунка» Ершов написал несколько десятков стихотворений. Есть также указания, что он публиковал стихи, рассказы и драматургические произведения под псевдонимами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Documents and Settings\User\Рабочий стол\АГУшечка\детская литература\ErshovHouse09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04167"/>
            <a:ext cx="3312368" cy="349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338734"/>
            <a:ext cx="44644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Ершов работал также в драматических и прозаических жанрах. Ему принадлежит «драматический анекдот» «Суворов и станционный смотритель», в позднюю пору жизни (конец 1850-х гг.)он написал большой цикл повестей «Осенние вечера», обрамляемых сквозным сюжетом — встречей персонажей, которые рассказывают эти повести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D:\Documents and Settings\User\Рабочий стол\АГУшечка\детская литература\220px-Пётр_Ерш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9987"/>
            <a:ext cx="275017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80812"/>
            <a:ext cx="3287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 Ершов 18 августа 1869 г.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честь П. П. Ершова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Тобольске названа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7170" name="Picture 2" descr="D:\Documents and Settings\User\Рабочий стол\АГУшечка\детская литература\Памятник Ершов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63954"/>
            <a:ext cx="280831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101</TotalTime>
  <Words>138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Ершов Пётр Павлович </vt:lpstr>
      <vt:lpstr>6 марта 1815 – 30 августа 1869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Ершов Пётр Павлович </dc:title>
  <cp:lastModifiedBy>User</cp:lastModifiedBy>
  <cp:revision>10</cp:revision>
  <dcterms:modified xsi:type="dcterms:W3CDTF">2013-10-21T17:28:49Z</dcterms:modified>
</cp:coreProperties>
</file>