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6" r:id="rId6"/>
    <p:sldId id="267" r:id="rId7"/>
    <p:sldId id="259" r:id="rId8"/>
    <p:sldId id="268" r:id="rId9"/>
    <p:sldId id="260" r:id="rId10"/>
    <p:sldId id="269" r:id="rId11"/>
    <p:sldId id="264" r:id="rId12"/>
    <p:sldId id="261" r:id="rId13"/>
    <p:sldId id="271" r:id="rId14"/>
    <p:sldId id="272" r:id="rId15"/>
    <p:sldId id="270" r:id="rId16"/>
    <p:sldId id="285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lgerian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lgerian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lgerian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lgerian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lgerian" pitchFamily="82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lgerian" pitchFamily="82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lgerian" pitchFamily="82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lgerian" pitchFamily="82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lgerian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0" autoAdjust="0"/>
    <p:restoredTop sz="93827" autoAdjust="0"/>
  </p:normalViewPr>
  <p:slideViewPr>
    <p:cSldViewPr>
      <p:cViewPr varScale="1">
        <p:scale>
          <a:sx n="59" d="100"/>
          <a:sy n="59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33C0-8DCD-4498-9263-AE620EE6A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4B360-FFE8-4D9E-9D3A-2F80EE8ED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A3C1-162E-42C5-9A37-8356C948D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AE29-C7CC-4ED1-ABA6-1390038DA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8F99-6D2C-47BA-AD82-14A3D4938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94D2-C09B-4004-B96A-77C6CF121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6E8F4-7D32-4436-B0D3-FE4F6593E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357F-68B4-40A7-B241-E1E0DCE7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B33A-92B6-436F-A230-2F362ED65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4D3-689E-4AB2-BA6B-C110A3268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9D87-D13B-4197-9229-A179332EC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effectLst/>
                <a:latin typeface="+mn-lt"/>
              </a:defRPr>
            </a:lvl1pPr>
          </a:lstStyle>
          <a:p>
            <a:pPr>
              <a:defRPr/>
            </a:pPr>
            <a:fld id="{AA9E7AB2-A87D-415F-AEE0-1735D4EC3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shkolazhizni.ru/img/content/i49/49526_or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age.divo.ru/lukas/pushkin/Pict/jukovskiy35_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img0.liveinternet.ru/images/attach/b/2/24/881/24881568_55296476_tonne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media.meta.ua/files/pic/0/25/136/ZfXMWJZgwx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ultiki.arjlover.net/ap/malchik.s.palchik.1977.avi/malchik.s.palchik.1977.avi.image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mislko.narod.ru/50680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http://sashka2.km.ru/fantasers/shperro1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3207/smp0.0/0_9b9_a1a8cdd2_X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bms.24open.ru/images/012f32ab58fce9166010def79a63229a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hyperlink" Target="http://static.diary.ru/userdir/2/5/2/6/252663/2092498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BD2133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0" descr="BD2133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 descr="BD21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0" y="0"/>
            <a:ext cx="28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BD21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4419600" cy="320039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241"/>
                <a:gd name="adj2" fmla="val -801"/>
              </a:avLst>
            </a:prstTxWarp>
          </a:bodyPr>
          <a:lstStyle/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Сказочник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Шарль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Перро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(1628-1703)</a:t>
            </a:r>
          </a:p>
        </p:txBody>
      </p:sp>
      <p:pic>
        <p:nvPicPr>
          <p:cNvPr id="2058" name="Picture 10" descr="Картинка 14 из 31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990600"/>
            <a:ext cx="333134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5943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Первый русский перевод сказок Перро появился в конце</a:t>
            </a:r>
            <a:r>
              <a:rPr lang="en-US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XVIII </a:t>
            </a: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века, и затем сказки много раз переводились и издавались. Старший современник Пушкина поэт В. А. Жуковский написал сказки в стихах «Спящая царевна» в 1831 году и «Кот в сапогах»  в 1845 году по мотивам Перро. В 1866 году «Волшебные сказки Перро» были опубликованы в переводе И. С. Тургенева.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2291" name="Picture 2" descr="Картинка 2 из 297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590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Картинка 2 из 1173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766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5440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«Несмотря на свою несколько щепетильную, старо-французскую грацию, сказки Перро заслуживают почётное место в детской литературе. Они веселы, занимательны, непринужденны, не обременены ни излишней мораль, ни авторской претензиею; в них ещё чувствуется веяние народной поэзии, их некогда создавшей; в них есть именно та смесь непонятно-чудесного и обыденно-простого, которая составляет отличительный признак настоящего сказочного вымысла».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этим таким точным словам Ивана Сергеевича Тургенева, который перевёл сказки Перро на русский язык, хочется добавить лишь следующее: Шарль Перро не случайно заинтересовался народными сказками. Его привлекли не только их острые сюжеты, которые он сумел так изящно разработать, но и соображения принципиального характера.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</p:txBody>
      </p:sp>
      <p:pic>
        <p:nvPicPr>
          <p:cNvPr id="24579" name="Picture 7" descr="BD2137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BD2137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37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BD2137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BD2137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endParaRPr lang="ru-RU" b="1" i="1" dirty="0" smtClean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b="1" i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«Золушка».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ru-RU" b="1" i="1" dirty="0" smtClean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b="1" i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«Мальчик-с-пальчик».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ru-RU" b="1" i="1" dirty="0" smtClean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b="1" i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«Красная шапочка».</a:t>
            </a:r>
          </a:p>
        </p:txBody>
      </p:sp>
      <p:pic>
        <p:nvPicPr>
          <p:cNvPr id="25603" name="Picture 6" descr="BD1471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BD1471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11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BD1471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BD1471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125" y="0"/>
            <a:ext cx="39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24834" y="381000"/>
            <a:ext cx="503746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С</a:t>
            </a: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казки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+mj-lt"/>
            </a:endParaRPr>
          </a:p>
          <a:p>
            <a:pPr algn="ctr">
              <a:defRPr/>
            </a:pP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Шарля Перро.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5562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smtClean="0">
                <a:solidFill>
                  <a:schemeClr val="bg1"/>
                </a:solidFill>
              </a:rPr>
              <a:t>Сказка о трудолюбивой бедной падчерице, очень доброй и очень отзывчивой. А человек, обладающий такими качествами, обязательно будет вознагражден. Золушка сначала попадает на бал, а потом принц влюбляется в нее.</a:t>
            </a:r>
          </a:p>
          <a:p>
            <a:endParaRPr lang="ru-RU" smtClean="0"/>
          </a:p>
        </p:txBody>
      </p:sp>
      <p:pic>
        <p:nvPicPr>
          <p:cNvPr id="15363" name="Picture 5" descr="Картинка 101 из 422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3333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0820" y="228600"/>
            <a:ext cx="34124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Золушка.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5943600" cy="26670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 smtClean="0">
                <a:solidFill>
                  <a:schemeClr val="bg1"/>
                </a:solidFill>
              </a:rPr>
              <a:t>Было у дровосека семеро детей. А младший родился совсем крохотным. Право, не больше мизинчика. И рос плохо. Так и прозвали его: Мальчик- с- пальчик. </a:t>
            </a:r>
            <a:endParaRPr lang="ru-RU" b="1" i="1" smtClean="0">
              <a:solidFill>
                <a:schemeClr val="bg1"/>
              </a:solidFill>
            </a:endParaRPr>
          </a:p>
        </p:txBody>
      </p:sp>
      <p:pic>
        <p:nvPicPr>
          <p:cNvPr id="16387" name="Picture 5" descr="Картинка 2 из 25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8382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0" y="3903663"/>
            <a:ext cx="91440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Но в конце сказки именно он спасает братьев от людоеда, и возвращается домой с Сапогами-скороходами, и устраивается гонцом на королевскую службу и немало помогает своей семье. Чему учит эта сказка? Есть русская поговорка: «Мал золотник, да дорог».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96180" y="0"/>
            <a:ext cx="69226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solidFill>
                  <a:srgbClr val="FFFF00"/>
                </a:solidFill>
                <a:latin typeface="+mj-lt"/>
              </a:rPr>
              <a:t>Мальчик-с-пальчик.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5334000" cy="274320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smtClean="0"/>
              <a:t> </a:t>
            </a:r>
            <a:r>
              <a:rPr lang="ru-RU" b="1" i="1" smtClean="0">
                <a:solidFill>
                  <a:schemeClr val="bg1"/>
                </a:solidFill>
              </a:rPr>
              <a:t>Наверное, мало на свете детей, никогда не слышавших историю о том, как Красная Шапочка пошла навестить бабушку </a:t>
            </a:r>
          </a:p>
        </p:txBody>
      </p:sp>
      <p:pic>
        <p:nvPicPr>
          <p:cNvPr id="17411" name="Picture 5" descr="Картинка 266 из 257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6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04800" y="4800600"/>
            <a:ext cx="8839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и встретила по дороге волка. Давайте с вами выделим мораль этой сказки. Нельзя разговаривать с посторонними, это может быть опасно.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420" y="152400"/>
            <a:ext cx="63590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solidFill>
                  <a:srgbClr val="FFFF00"/>
                </a:solidFill>
                <a:latin typeface="+mj-lt"/>
              </a:rPr>
              <a:t>Красная шапочка.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b="1" i="1" smtClean="0">
                <a:solidFill>
                  <a:srgbClr val="FFFF00"/>
                </a:solidFill>
              </a:rPr>
              <a:t>Вывод</a:t>
            </a:r>
            <a:r>
              <a:rPr lang="en-US" sz="4800" b="1" i="1" smtClean="0">
                <a:solidFill>
                  <a:srgbClr val="FFFF00"/>
                </a:solidFill>
              </a:rPr>
              <a:t>.</a:t>
            </a:r>
            <a:endParaRPr lang="ru-RU" sz="4800" b="1" i="1" smtClean="0">
              <a:solidFill>
                <a:srgbClr val="FFFF00"/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smtClean="0">
                <a:solidFill>
                  <a:schemeClr val="bg1"/>
                </a:solidFill>
              </a:rPr>
              <a:t>Жизнь Шарля Перро была очень насыщенной, интересной. Он пробовал себя в разных профессиях, но скоро понял, что его стихия – сказки. Творчество писателя оценено по заслугам.</a:t>
            </a:r>
          </a:p>
          <a:p>
            <a:pPr>
              <a:buFontTx/>
              <a:buNone/>
            </a:pPr>
            <a:r>
              <a:rPr lang="ru-RU" b="1" i="1" smtClean="0">
                <a:solidFill>
                  <a:schemeClr val="bg1"/>
                </a:solidFill>
              </a:rPr>
              <a:t>Я прочитала много сказок Шарля Перро. В этих сказках занимательные сюжеты, но все они учат нас быть добрыми, справедливыми, учат любить красоту.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09600"/>
            <a:ext cx="7924800" cy="1295400"/>
          </a:xfrm>
        </p:spPr>
        <p:txBody>
          <a:bodyPr/>
          <a:lstStyle/>
          <a:p>
            <a:pPr>
              <a:buFontTx/>
              <a:buNone/>
            </a:pPr>
            <a:r>
              <a:rPr lang="ru-RU" sz="5400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5400" b="1" i="1" dirty="0" smtClean="0">
              <a:solidFill>
                <a:schemeClr val="bg1"/>
              </a:solidFill>
            </a:endParaRPr>
          </a:p>
        </p:txBody>
      </p:sp>
      <p:pic>
        <p:nvPicPr>
          <p:cNvPr id="30725" name="Picture 5" descr="C:\Documents and Settings\Admin\Рабочий стол\Мама\картинки\feya_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21764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:\Documents and Settings\Admin\Рабочий стол\Мама\картинки\feya_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38400"/>
            <a:ext cx="2201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C:\Documents and Settings\Admin\Рабочий стол\Мама\картинки\feya_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90800"/>
            <a:ext cx="19812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C:\Documents and Settings\Admin\Рабочий стол\Мама\картинки\zolyshka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343400"/>
            <a:ext cx="5645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33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Вы думаете, это я о принце? Вы думаете, я пересказываю сказку, которую, не сомневаюсь, вы и так все знаете наизусть? Нет, нет это я о Шарле Перро, знаменитом сказочнике, который написал всеми любимую «Золушку». Написал в 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XVII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веке, почти на два века раньше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Гауфа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и Андерсена, когда ещё никто всерьёз не интересовался ни народной жизнью, ни народным творчеством. </a:t>
            </a:r>
          </a:p>
        </p:txBody>
      </p:sp>
      <p:sp>
        <p:nvSpPr>
          <p:cNvPr id="26629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772400" cy="1066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3454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Он ввёл Золушку во дворец</a:t>
            </a: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pic>
        <p:nvPicPr>
          <p:cNvPr id="15364" name="Picture 8" descr="BD2130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BD2130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14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BD213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3365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BD2130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7450" y="304800"/>
            <a:ext cx="3365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2" descr="I:\картинки\zolyshka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905000"/>
            <a:ext cx="31242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5562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Прежде, чем слава сказочника, к Шарлю Перро пришла слава государственного  деятеля и поэта.  Двадцать лет верой и правдой отслужил он королю Людовику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xiv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и его первому министру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Кольберу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Двадцать лет управлял строительством королевских дворцов и служб. 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84188" y="39846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 i="0">
                <a:latin typeface="Arial" charset="0"/>
              </a:rPr>
              <a:t> </a:t>
            </a:r>
          </a:p>
        </p:txBody>
      </p:sp>
      <p:pic>
        <p:nvPicPr>
          <p:cNvPr id="16388" name="Picture 9" descr="j0158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j0158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19838"/>
            <a:ext cx="9144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j0158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59918" y="3159918"/>
            <a:ext cx="6858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j0158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45919" y="3159919"/>
            <a:ext cx="6858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3" descr="Вот он каким был, Шарль Перро..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867400" y="381000"/>
            <a:ext cx="304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" y="3962400"/>
            <a:ext cx="7772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Но ничего, кроме доброй славы, это усердие ему не принесло: когда в 1682  году, поссорившись с министром, Перро должен был уйти в отставку, то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за все долгие годы преданной службы он не получил никакой награды.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50292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   </a:t>
            </a: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Зато Перро-поэт был</a:t>
            </a: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более удачлив. Удалившись от дел в министерстве, он отдаёт литературе всю свою неисчерпаемую энергию. Перро  не только проводит некоторые полезные реформы во Французской академии, во главе которой он был, но и собирается преобразовать в практическом духе всю литературу. </a:t>
            </a:r>
          </a:p>
        </p:txBody>
      </p:sp>
      <p:pic>
        <p:nvPicPr>
          <p:cNvPr id="17411" name="Picture 5" descr="BD2130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BD2130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BD2130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BD2130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0"/>
            <a:ext cx="30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Шарль Перро с героями своих сказ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5600"/>
            <a:ext cx="3733800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0"/>
            <a:ext cx="5181600" cy="6553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1687 он пишет поэму «Век Людовика великого», посвящённую не столько королю-солнцу, сколько расцвету науки и культуры во Франции того времени. В этой и других поэмах, в которых, помимо литературы, речь шла об астрономии, географии, навигации, военном деле, философии, музыке и медицине, Перро доказывал современникам, что пришла пора искусству  отойти от античных образцов и стать на современную, национальную почву. Перро и его сторонников называли новыми, а защитников классической традиции во главе с поэтом Никола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Буало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древними. Вошедший в историю литературы спор древних и новых не утихал 8 лет. 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1" name="Picture 2" descr="Картинка 2 из 214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36623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сказки Перро - тоже веский довод в этом споре, ведь он уравнял в правах такие классические жанры, как трагедия и ода, бесхитростными историями, сказками, хорошо известными французам с детства, говоря, что они могут быть в ряду новых литературных жанров.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 i="0">
              <a:latin typeface="Arial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5486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Однако сказки никогда не удались бы Перро и не дожили бы до наших дней, если бы он не обладал одним редчайшим по тем временам качеством- любовью и вниманием к детям. В глазах современников выглядело причудой его решение самому заняться воспитанием 4 детей, оставшихся у него после смерти жены. </a:t>
            </a:r>
            <a:endParaRPr lang="ru-RU" sz="2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0484" name="Picture 9" descr="BD1030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BD1030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46850"/>
            <a:ext cx="9144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BD1030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2850" y="0"/>
            <a:ext cx="31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BD1030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 descr="I:\картинки\kot_v_sapogah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33400"/>
            <a:ext cx="2781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33800" y="3276600"/>
            <a:ext cx="49530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Перро же поступил так не только из чувства долга, но и потому, что с детьми ему было по- настоящему интересно и весело. Семейство жило дружно, часто устраивались вечера сказок, на которых снова и снова пересказывались приключения любимых героев: Золушки, Красной шапочки, Кота в сапогах.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9226" name="Picture 15" descr="Картинка 8 из 2372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200400"/>
            <a:ext cx="27717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1054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печати сказки Перро стали появляться с 1697 года, а в 1697 году они составили сборник «Истории, или Сказки былых времён с поучениями» с подзаголовком: «Сказки матушки гусыни». Большая их часть, например «Красная шапочка», «Ослиная шкура», «Спящая красавица», «Золушка», основаны на сюжетах  французских народных сказок. А вот история «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Рике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хохолком» встречается в одном испанском романе, а «Кот в сапогах» родом из Италии.</a:t>
            </a:r>
            <a:endParaRPr lang="ru-RU" sz="24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43" name="Picture 4" descr="Иллюстрация известного художника Гюстава Доре к Сказкам Матушки Гусы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488" y="838200"/>
            <a:ext cx="41005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Сказки Перро во все времена привлекали внимание композиторов, в том числе и русских. Всем известен балет П. И. Чайковского «Спящая красавица», балет С.С. Прокофьева «Золушка.</a:t>
            </a: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</a:t>
            </a:r>
          </a:p>
        </p:txBody>
      </p:sp>
      <p:pic>
        <p:nvPicPr>
          <p:cNvPr id="22531" name="Picture 11" descr="BD1471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2" descr="BD1471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BD1471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4" descr="BD1471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6" descr="Картинка 34 из 1152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86000"/>
            <a:ext cx="4111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7" descr="I:\картинки\princ_zolysh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133600"/>
            <a:ext cx="3206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lgerian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lgerian" pitchFamily="82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1032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Algerian</vt:lpstr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cp:lastPrinted>1601-01-01T00:00:00Z</cp:lastPrinted>
  <dcterms:created xsi:type="dcterms:W3CDTF">1601-01-01T00:00:00Z</dcterms:created>
  <dcterms:modified xsi:type="dcterms:W3CDTF">2013-11-26T16:23:27Z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