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32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409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65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042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16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170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74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438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557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928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50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E982-4F55-4F5D-ACBB-E63E15062C01}" type="datetimeFigureOut">
              <a:rPr lang="ru-RU" smtClean="0"/>
              <a:pPr/>
              <a:t>17.08.2013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2D04-2DEE-4213-9DD2-9D4CE90D8B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780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12968" cy="201622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Васильев </a:t>
            </a: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Константин </a:t>
            </a:r>
            <a:r>
              <a:rPr lang="ru-RU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Алексеевич </a:t>
            </a: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b="1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1942 - 1976)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Творчество художника</a:t>
            </a:r>
            <a:endParaRPr lang="ru-RU" sz="8000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9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068" y="5877272"/>
            <a:ext cx="7499176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Излучина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218" name="Picture 2" descr="C:\Users\Администратор\Pictures\Излуч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4" y="0"/>
            <a:ext cx="8388424" cy="5658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4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21288"/>
            <a:ext cx="7859216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Над Волгой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42" name="Picture 2" descr="C:\Users\Администратор\Pictures\Над Вол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088"/>
            <a:ext cx="4248472" cy="5541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05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17232"/>
            <a:ext cx="7264400" cy="7445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Нашествие. Эскиз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1266" name="Picture 2" descr="C:\Users\Администратор\Pictures\Нашествие. Эск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6" y="0"/>
            <a:ext cx="9173096" cy="4684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79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877272"/>
            <a:ext cx="7067128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Нашествие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2290" name="Picture 2" descr="C:\Users\Администратор\Pictures\Нашеств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394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52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877272"/>
            <a:ext cx="6972300" cy="7064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Нежданная встреча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314" name="Picture 2" descr="C:\Users\Администратор\Pictures\Нежданная встреч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25152"/>
            <a:ext cx="9135616" cy="5604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148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949280"/>
            <a:ext cx="6779096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Ночь над Волгой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4338" name="Picture 2" descr="C:\Users\Администратор\Pictures\Ночь над Вол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15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877272"/>
            <a:ext cx="7499176" cy="86895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Опушка леса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5362" name="Picture 2" descr="C:\Users\Администратор\Pictures\Опушка ле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20"/>
            <a:ext cx="4752528" cy="5881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0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021288"/>
            <a:ext cx="7283152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Парад в 1941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6386" name="Picture 2" descr="C:\Users\Администратор\Pictures\Парад в 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" y="25152"/>
            <a:ext cx="9143504" cy="5608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2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014370"/>
            <a:ext cx="7211144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Плач Ярославны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C:\Users\Администратор\Pictures\Плач Ярослав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376264" cy="6014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0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7211144" cy="86895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Портрет маршала Жукова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8434" name="Picture 2" descr="C:\Users\Администратор\Pictures\Портрет маршала Жук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088"/>
            <a:ext cx="3528392" cy="5832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9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Жница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50" name="Picture 26" descr="C:\Users\Администратор\Pictures\Ж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816424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94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49280"/>
            <a:ext cx="7427168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Прощание славянки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9458" name="Picture 2" descr="C:\Users\Администратор\Pictures\Прощание славян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"/>
            <a:ext cx="9144000" cy="551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4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171868"/>
            <a:ext cx="7499176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Рождение Дуная. Масло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482" name="Picture 2" descr="C:\Users\Администратор\Pictures\Рождение Дуная. Мас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" y="8992"/>
            <a:ext cx="9128517" cy="6119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49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428" y="5661248"/>
            <a:ext cx="7211144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Свияжск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2530" name="Picture 2" descr="C:\Users\Администратор\Pictures\Свияжс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49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324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467600" cy="84613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Северный орёл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3554" name="Picture 2" descr="C:\Users\Администратор\Pictures\Северный орё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6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67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877272"/>
            <a:ext cx="7226300" cy="82073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Русский витязь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1506" name="Picture 2" descr="C:\Users\Администратор\Pictures\Русский витяз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44"/>
            <a:ext cx="6939283" cy="5949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90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89240"/>
            <a:ext cx="7139136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Тоска по Родине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4578" name="Picture 2" descr="C:\Users\Администратор\Pictures\Тоска по Родин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34"/>
            <a:ext cx="9159053" cy="5226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05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24936" cy="324036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  <a:t>Всем спасибо за внимание!</a:t>
            </a:r>
            <a:endParaRPr lang="ru-RU" sz="9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0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47016"/>
            <a:ext cx="7848872" cy="7443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Берег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Администратор\Pictures\Бере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9307"/>
            <a:ext cx="4104456" cy="594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87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7686675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В небе над Берлином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074" name="Picture 2" descr="C:\Users\Администратор\Pictures\В небе над Берлин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" y="15900"/>
            <a:ext cx="9128348" cy="6348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23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49280"/>
            <a:ext cx="7355160" cy="77809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Витязи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Администратор\Pictures\Витяз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972"/>
            <a:ext cx="7344816" cy="5854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0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6093296"/>
            <a:ext cx="7653536" cy="76470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Гадание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122" name="Picture 2" descr="C:\Users\Администратор\Pictures\Гада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9468"/>
            <a:ext cx="4320480" cy="6128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13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05264"/>
            <a:ext cx="7787208" cy="86895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Горят, горят пожары. Эскиз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Администратор\Pictures\Горят, горят пожары. Эск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6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68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021288"/>
            <a:ext cx="6563072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Горят, горят пожары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C:\Users\Администратор\Pictures\Горят, горят пожа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7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1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949280"/>
            <a:ext cx="7283152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Заброшенная мельница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194" name="Picture 2" descr="C:\Users\Администратор\Pictures\Заброшенная мельн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515"/>
            <a:ext cx="4572000" cy="59184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93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</Words>
  <Application>Microsoft Office PowerPoint</Application>
  <PresentationFormat>Экран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Васильев  Константин Алексеевич  (1942 - 1976)</vt:lpstr>
      <vt:lpstr>Жница</vt:lpstr>
      <vt:lpstr>Берег</vt:lpstr>
      <vt:lpstr>В небе над Берлином</vt:lpstr>
      <vt:lpstr>Витязи</vt:lpstr>
      <vt:lpstr>Гадание</vt:lpstr>
      <vt:lpstr>Горят, горят пожары. Эскиз</vt:lpstr>
      <vt:lpstr>Горят, горят пожары</vt:lpstr>
      <vt:lpstr>Заброшенная мельница</vt:lpstr>
      <vt:lpstr>Излучина</vt:lpstr>
      <vt:lpstr>Над Волгой</vt:lpstr>
      <vt:lpstr>Нашествие. Эскиз</vt:lpstr>
      <vt:lpstr>Нашествие</vt:lpstr>
      <vt:lpstr>Нежданная встреча</vt:lpstr>
      <vt:lpstr>Ночь над Волгой</vt:lpstr>
      <vt:lpstr>Опушка леса</vt:lpstr>
      <vt:lpstr>Парад в 1941</vt:lpstr>
      <vt:lpstr>Плач Ярославны</vt:lpstr>
      <vt:lpstr>Портрет маршала Жукова</vt:lpstr>
      <vt:lpstr>Прощание славянки</vt:lpstr>
      <vt:lpstr>Рождение Дуная. Масло</vt:lpstr>
      <vt:lpstr>Свияжск</vt:lpstr>
      <vt:lpstr>Северный орёл</vt:lpstr>
      <vt:lpstr>Русский витязь</vt:lpstr>
      <vt:lpstr>Тоска по Родине</vt:lpstr>
      <vt:lpstr>Всем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Васильев  Константин Алексеевич  (1942 - 1976)</dc:title>
  <dc:creator>Admin</dc:creator>
  <cp:lastModifiedBy>1</cp:lastModifiedBy>
  <cp:revision>3</cp:revision>
  <dcterms:created xsi:type="dcterms:W3CDTF">2011-10-19T07:04:04Z</dcterms:created>
  <dcterms:modified xsi:type="dcterms:W3CDTF">2013-08-17T10:18:58Z</dcterms:modified>
</cp:coreProperties>
</file>