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5" r:id="rId8"/>
    <p:sldId id="261" r:id="rId9"/>
    <p:sldId id="263" r:id="rId10"/>
    <p:sldId id="266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umbio.ru/humbio/cell-stress/0001228c.htm" TargetMode="External"/><Relationship Id="rId3" Type="http://schemas.openxmlformats.org/officeDocument/2006/relationships/hyperlink" Target="http://humbio.ru/humbio/cytology/0008d593.htm" TargetMode="External"/><Relationship Id="rId7" Type="http://schemas.openxmlformats.org/officeDocument/2006/relationships/hyperlink" Target="http://humbio.ru/humbio/proteins/00030368.htm" TargetMode="External"/><Relationship Id="rId2" Type="http://schemas.openxmlformats.org/officeDocument/2006/relationships/hyperlink" Target="http://humbio.ru/humbio/genexp/00172ddf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mbio.ru/humbio/cytology/x00e7b0e.htm" TargetMode="External"/><Relationship Id="rId5" Type="http://schemas.openxmlformats.org/officeDocument/2006/relationships/hyperlink" Target="http://humbio.ru/humbio/mutation/0009a72d.htm" TargetMode="External"/><Relationship Id="rId10" Type="http://schemas.openxmlformats.org/officeDocument/2006/relationships/hyperlink" Target="http://humbio.ru/humbio/cytology/00146027.htm" TargetMode="External"/><Relationship Id="rId4" Type="http://schemas.openxmlformats.org/officeDocument/2006/relationships/hyperlink" Target="http://humbio.ru/humbio/cytology/x00a2448.htm" TargetMode="External"/><Relationship Id="rId9" Type="http://schemas.openxmlformats.org/officeDocument/2006/relationships/hyperlink" Target="http://humbio.ru/humbio/01122001/prions/x0013755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umbio.ru/humbio/tarantul_sl/000016f8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Процессинг</a:t>
            </a:r>
            <a:r>
              <a:rPr lang="ru-RU" dirty="0" smtClean="0"/>
              <a:t>. </a:t>
            </a:r>
            <a:r>
              <a:rPr lang="ru-RU" dirty="0" err="1" smtClean="0"/>
              <a:t>Посттрансляционная</a:t>
            </a:r>
            <a:r>
              <a:rPr lang="ru-RU" dirty="0" smtClean="0"/>
              <a:t> модификация белков. Структуры и значение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Транскрипцияу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эукариот происходит в ядре;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Синтез молекул РНК (матричный) начинается с промоторов, и завершается в сайтах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терминации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имеет направление, транскрибируемая ДНК (3ꞌ → 5ꞌ) образующаяся на матрице РНК (5ꞌ → 3ꞌ)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 эукариот их известно 3. Наиболее изученная —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II, которая осуществляет синтез кодирующей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малых ядерных РНК (регуляторная функция). РНК полимераза I осуществляет синтез в ядрышках 18S, 5,8S и 28S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рРНК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рибосомная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РНК).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III отвечает за синтез малых ядерных РНК, малых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ядрышковых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РНК, 5S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рРНК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Регуляторная область — промотор — может быть как ТАТА-бокс содержащей (до 25% генов человека), так и ТАТА-бокс не содержащей. Эта последовательность узнается особым белком, который называется ТАТА-фактор. Он привлекает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при этом ее сигма-субъединица отваливается от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полимеразного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комплекса. В этот момент считают инициацию транскрипции завершенной и начинается этап элонгации. На этом этапе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синтезирует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комплементарную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нить РНК со скоростью около 50 – 60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нукл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./сек.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Транскрипционные факторы — это белки, которые специфически связываются с ДНК и регулируют их транскрипцию. В геноме человека обнаружено более 2600 белков, имеющих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ДНК-связывающий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домен, и большинство из них предположительно является факторами транскрипции. Около 10% всех генов в геноме кодируют транскрипционные факторы. Это самое большое семейство клеточных белков.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Существуют специальные факторы, которые помогают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продвигаться по ДНК (факторы элонгации). При этом размер транскрипционной вилки примерно составляет 18 разъединенных нуклеотидных пар.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 эукариот существует два механизма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терминации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Первый — через фактор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терминации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Он связывается с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облегчает ее отделение от ДНК-матрицы.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торпедо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— второй механизм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терминации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При этом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синтезирует РНК и движется по ДНК до сайта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полиаденилирования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который означает, что на нем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транскрипт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должен кончится. Этот сайт распознается ферментами,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транскрипт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отрезается от всей остальной РНК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полиаденилируется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пре-РНК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все еще продолжает синтезировать РНК. Белок Xm2 связывается с остатком РНК, расщепляет ее, добирается до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РНК-полимеразы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освобождает ДНК.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8501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Процессинг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матричной РНК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Модификация 5’-конца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Модификация 5’-конца эукариот также известна как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кэпирование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Все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длинные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некодирующие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РНК имеют на 5’-конце так называемый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или 7-метилгуанозинтрифосфат,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сохраняет РНК от деградации. Любая РНК 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кэпа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клетке разрушается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РНК-азами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также участвует в распознавании РНК рибосомой. На этот модифицированный конец садятся белки, которые привлекают рибосому для синтеза белка.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Модификация 3’-конца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3’-конце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полиА-хвост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 может быть разной длины, но в среднем он составляет около 100 – 200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адениловых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нуклеотидов. В образовании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полиА-хвоста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участвует белок CPSF. Во время транскрипции он сидит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РНК-полимеразе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Когда полимераза синтезировала участок РНК с сигналом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полиаденилирования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CPSF вступает с этим участком во взаимодействие, привлекает белки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экзонуклеазной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активностью, которые отрезают лишний кусок РНК.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ПолиА-полимераза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аденилат-полимераза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наращивает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полиА-хвост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3’-конце РНК. Другой белок PAB2 связывается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новосинтезированной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полиА-последовательностью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увеличивает сродство РНК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аденилат-полимеразе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ПолиА-хвост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также предотвращает преждевременную деградацию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РНК-азами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Кроме того,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полиА-хвост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важен при транспорте РНК из ядра в цитоплазму.</a:t>
            </a:r>
          </a:p>
        </p:txBody>
      </p:sp>
      <p:pic>
        <p:nvPicPr>
          <p:cNvPr id="5" name="Picture 2" descr="C:\Users\Максим\Desktop\лекции 2020\image1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874264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9144000" cy="392906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Сплайсинг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вырезание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пре-мРНК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сшивание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экзонов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образованием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задействованиес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 белков и малых ядерных РНК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называемых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сплайсосомой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результате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экзоны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ковалентно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соединенными обычной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межнуклеотидной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связью,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уходит в виде структуры “лассо”);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Альтернативный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сплайсинг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Процесс, в результате которого первичный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транскрипт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сплайсироваться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разными способами и давать начало разным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благодаря альтернативным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экзонам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генов от 20 000 до 100 000 белков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Аутосплайсинг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осуществляется без участия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сплайсомы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счет особых последовательностей (Выявлен для генов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инфузорий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Tetrahymena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митохондрий и хлоропластов);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Транс-сплайсинг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объединение в одну молекулу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экзонов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находящихся на разных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транскриптах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 некоторых организмов, таких, например, как нематода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Caenorhabditis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примерно 10%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5’- концевая часть образуется в ходе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транс-сплайсинга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у трипаносом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получаются в результате этого процесса).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504" t="36837" r="27642" b="29834"/>
          <a:stretch>
            <a:fillRect/>
          </a:stretch>
        </p:blipFill>
        <p:spPr bwMode="auto">
          <a:xfrm>
            <a:off x="1857356" y="0"/>
            <a:ext cx="5929354" cy="281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Трансляция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Инициация трансляции начинается с последовательности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находится прямо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старткодоном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большинстве случаев старт-кодон — это AUG, который кодирует метионин, но не всегда это именно AUG. Последовательность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(СА или САС) узнается одним из факторов инициации трансляции. Фактор привлекает рибосому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Последовательность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является сайтом для связывания с рибосомой. Рибосома связывается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5’-конце которой есть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взаимодействуют белки, которые делают возможной посадку рибосомы на это место. При этом, малая субъединица рибосомы садится на 5’-конец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двигается вдоль молекулы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сканируя матрицу в поисках стартового кодона AUG.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стартового кодона может проходить по альтернативному,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кэп-независимому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пути, через механизм внутренней инициации. Этот механизм распространен у вирусов.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быть внутренние последовательности IRES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Ribosomal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Entry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которые образуют сложную вторичную структуру. У каждого вируса она своя, последовательности IRES очень вариабельны.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классическом варианте для инициации трансляции все же нужен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Комплекс белков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образует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петлю. Эти белки взаимодействуют одновременно как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кэпом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полиА-хвостом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40S субъединица распознает этот комплекс и начинает синтез белка.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прокариот,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эукариотическая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образует комплексы с белками (рибонуклеопротеид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мРНП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что обусловливает ее метаболическую стабильность.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эукариот возможна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реинициация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трансляции, когда после окончания трансляции рибосома с белковыми факторами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диссоциирует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перескакивает с 3' на 5' конец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начинает инициацию ещё раз.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3/3b77d2436eb112f0aeb37ae981b11f82/img25.jpg"/>
          <p:cNvPicPr>
            <a:picLocks noChangeAspect="1" noChangeArrowheads="1"/>
          </p:cNvPicPr>
          <p:nvPr/>
        </p:nvPicPr>
        <p:blipFill>
          <a:blip r:embed="rId2"/>
          <a:srcRect t="5000" r="44687" b="19999"/>
          <a:stretch>
            <a:fillRect/>
          </a:stretch>
        </p:blipFill>
        <p:spPr bwMode="auto">
          <a:xfrm>
            <a:off x="1142976" y="214290"/>
            <a:ext cx="6143668" cy="624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тройного комплекса, содержащего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инициаторную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метионин-тРНК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факторы инициации трансляции и ГТФ.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Присоединение тройного комплекса к 40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субъединице рибосомы.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 стимулируется факторами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eIF3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eIF4C,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которые стабилизируют комплекс.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Присоединение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 40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субъединице. Для этого требуется фактор 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IF3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другие дополнительные факторы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eIF1, eIF4A, eIF4B). 40S-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субъединица присоединяется к 5</a:t>
            </a:r>
            <a:r>
              <a:rPr lang="he-IL" sz="1600" dirty="0" smtClean="0">
                <a:latin typeface="Times New Roman" pitchFamily="18" charset="0"/>
                <a:cs typeface="Times New Roman" pitchFamily="18" charset="0"/>
              </a:rPr>
              <a:t>׳-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концу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кэпу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мигрирует к инициирующему кодону АУГ. В присоединении используется энергия АТФ.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Присоединение 60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субъединицы происходит в присутствии фактора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eIF5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сопряжено с гидролизом ГТФ. После образования полной рибосомы все факторы инициации высвобождаются.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Максим\Desktop\ЦИТОЛОГИЯ начало\инициация трансляции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9293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аксим\Desktop\ЦИТОЛОГИЯ начало\Элонгац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867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ксим\Desktop\ЦИТОЛОГИЯ начало\терминац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81439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2059" t="17541" r="39701" b="29834"/>
          <a:stretch>
            <a:fillRect/>
          </a:stretch>
        </p:blipFill>
        <p:spPr bwMode="auto">
          <a:xfrm>
            <a:off x="357158" y="500042"/>
            <a:ext cx="838205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Модификации белков, в процессе трансляции, в цитоплазме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Установлено, что около 1/3 синтезированных полипептидных цепей претерпевает протеолитический распад сразу после завершения их синтеза рибосомами.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вновь синтезированных белков не распадается благодаря образованию комплекса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NAC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nascent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polypeptide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associated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complex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, ассоциированного с растущими полипептидными цепями. Имеется группа белков с молекулярными массами 21-33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взаимодействуют как с такой цепью, так и с самой рибосомой, предохраняя растущий полипептид от деградации путем формирования NAC. Когда же гидрофобная сигнальная последовательность синтезируемого белка достигает длины примерно в 70 аминокислотных остатков и покидает NAC, с ней взаимодействует комплекс белков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SRP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signal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recognition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particle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, который не только предохраняет гидрофобную часть растущего полипептида от ранней деградации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протеиназами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и направляет ее к месту назначения - к мембранам эндоплазматического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 белков в эндоплазматический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ретикулум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сигнальная гипотеза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Частица, распознающая сигнал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SRP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белка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связывается с сигнальным пептидом, как только он "сходит" с рибосомы. Это приводит к временной остановке синтеза белка. Возникшая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пауза в трансляции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, вероятно, дает возможность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рибосоме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связаться с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мембраной 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до того, как синтез полипептидной цепи будет завершен. Благодаря этому ненужного высвобождения белка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цитозоль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происходит. Далее Полипептид, рибосома должны связаться  с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SRP-рецептором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, находящемся на цитоплазматической стороне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мембраны шероховатого 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 Одновременно рибосома связывается с мембраной ЭР, и растущая на ней полипептидная цепь переносится к системе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транслокации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мембране.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Растущие полипептидные цепи, у которых отсутствует сигнальная последовательность, покидая NAC, взаимодействуют с обеспечивающей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системой, в состав которой входят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шапероны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Hsp70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Hsp40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Белки теплового шока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Hsp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-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heat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shock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protein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, образуя комплекс с растущей полипептидной цепью, предотвращают их неспецифическую агрегацию и деградацию под действием внутриклеточных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протеиназ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способствуя их правильному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фолдингу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происходящему с участием других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шаперонов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Hsp70 принимает участие в ATP-зависимом разворачивании полипептидных цепей, делая неполярные участки полипептидных цепей доступными действию протеолитических ферментов.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ifelib.info/biochemistry/leninger_2/leninger_2.files/image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622"/>
            <a:ext cx="9144000" cy="627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Максим\Desktop\лекции 2020\Цитология и гистология\Схема экспресии ге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и системы защиты вновь синтезированных полипептидных цепей от деградации (в ЭР).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процессе трансляции растущие полипептидные цепи приобретают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высокоспецифическую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пространственную структуру, которая формируется полностью после завершения биосинтеза. Процесс сворачивания полипептидной цепи в пространственную структуру получил название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фолдинга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Правильное сворачивание (</a:t>
            </a:r>
            <a:r>
              <a:rPr lang="ru-RU" sz="3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фолдинг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полипептидных цепей некоторых белков в клетках эукариот обеспечивается специфическими белками, называемыми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(действие миллисекунды), которые необходимы для эффективного формирования третичной структуры полипептидных цепей других белков, но не входят в состав конечной белковой структуры.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Новосинтезированные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белки после выхода с рибосом для правильного функционирования должны укладываться в стабильные трехмерные структуры и оставаться такими на протяжении всей функциональной жизни клетки.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Поддержание контроля качества структуры белка осуществляется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специальными белками, катализирующими укладку полипептидов. Сборка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полипротеинов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укладка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мультибелковых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комплексов, также осуществляется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связываются с гидрофобными участками неправильно уложенных белков и помогают им свернуться и достигнуть стабильной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нативной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структуры и, тем самым, предотвращают их включение в нерастворимые и нефункциональные агрегаты.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Важным свойством многих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является их активация при стрессах; при нехватке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белков осуществляется неправильно, и они или агрегируют, или подвергаются деградации с помощью протеаз.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являются, напр., белки теплового шока  hsp40, hsp60 и hsp70,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GroEL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GroES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др. Сложно устроенные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 иногда называют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шаперонинами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(напр., hsp60).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Неправильный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неправильное сворачивание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misfolding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англ.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fold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— складывать) - пространственное сворачивание белка, которое отличается от природной, в результате чего белок не только не выполняет свои функции, но может стать причиной возникновения патологий, в частности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нейродегенеративных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заболеваний. Напр., болезнь Альцгеймера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img.sciencedc.com/img/plants-animals/secrets-of-protein-folding-coming-unlock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744" cy="6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643314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Посттрансляционая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модификация: химическая и сортировка в ЭР и КГ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Модификация внутренних аминокислотных остатков белков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): Образование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γ-карбоксиглутаминовой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кислоты в белках, образующих комплексы с ионами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2+ : протромбин,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остеокальцин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Модификации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конца белков: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Ацетилирование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Метилирование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рибосомные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белки), Отщепление инициирующего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Met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эукариоты).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Гликозилирование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белков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ковалентно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связаны углеводный компонент): Одна из основных форм модификации белков (более 80% белков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гликозилировано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– Происходит в основном в ЭПР и аппарате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(большинство секреторных и мембранных белков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гликозилированно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Фосфорилирование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белков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Ограниченный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протеолиз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–процесс протеолитического расщепления белков, приводящий к их активации.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.ppt-online.org/files/slide/j/jhE0zKf3gGvUwC82BAo7SqnL1McyQbOikXDIFV/slide-14.jpg"/>
          <p:cNvPicPr>
            <a:picLocks noChangeAspect="1" noChangeArrowheads="1"/>
          </p:cNvPicPr>
          <p:nvPr/>
        </p:nvPicPr>
        <p:blipFill>
          <a:blip r:embed="rId2"/>
          <a:srcRect l="17896" t="14335" r="18701" b="12795"/>
          <a:stretch>
            <a:fillRect/>
          </a:stretch>
        </p:blipFill>
        <p:spPr bwMode="auto">
          <a:xfrm>
            <a:off x="285720" y="0"/>
            <a:ext cx="5204916" cy="4480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0"/>
            <a:ext cx="35004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Основное отличие трансляции эукариот от трансляции прокариот в более сложном строении рибосомы. Коэффициент седиментации всей рибосомы — 80S, большой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субьединицы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60S, малой — 40S. Рибосома также состоит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(28S и 5S, 18S) и белков. У эукариот трансляция происходит в цитоплазме, поэтому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транспортируется из ядра специальными белками. Существует гипотеза, что трансляция у эукариот происходит не во всей цитоплазме клетки, а в отдельных областях цитоплазмы, условно называемых «трансляционными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компартментами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ent5.com/presentation/13588127_442183080/image-18.jpg"/>
          <p:cNvPicPr>
            <a:picLocks noChangeAspect="1" noChangeArrowheads="1"/>
          </p:cNvPicPr>
          <p:nvPr/>
        </p:nvPicPr>
        <p:blipFill>
          <a:blip r:embed="rId2"/>
          <a:srcRect t="17030"/>
          <a:stretch>
            <a:fillRect/>
          </a:stretch>
        </p:blipFill>
        <p:spPr bwMode="auto">
          <a:xfrm>
            <a:off x="357158" y="642918"/>
            <a:ext cx="838050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iomolecula.ru/img/content/1513/Fig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643470" cy="629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15172" cy="29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682955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4214808" cy="42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37290/0016-01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6284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udfile.net/html/2706/44/html_y6K5U9eZqx.BIJR/htmlconvd-ePJs8N55x1.jpg"/>
          <p:cNvPicPr>
            <a:picLocks noChangeAspect="1" noChangeArrowheads="1"/>
          </p:cNvPicPr>
          <p:nvPr/>
        </p:nvPicPr>
        <p:blipFill>
          <a:blip r:embed="rId2"/>
          <a:srcRect b="47805"/>
          <a:stretch>
            <a:fillRect/>
          </a:stretch>
        </p:blipFill>
        <p:spPr bwMode="auto">
          <a:xfrm>
            <a:off x="714348" y="428604"/>
            <a:ext cx="8076755" cy="526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1527</Words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Процессинг. Посттрансляционная модификация белков. Структуры и значение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Процессинг. Посттрансляционная модификация белков. Структуры и значение</dc:title>
  <dc:creator>Максим</dc:creator>
  <cp:lastModifiedBy>Максим</cp:lastModifiedBy>
  <cp:revision>8</cp:revision>
  <dcterms:created xsi:type="dcterms:W3CDTF">2020-10-15T15:19:58Z</dcterms:created>
  <dcterms:modified xsi:type="dcterms:W3CDTF">2020-10-16T07:29:27Z</dcterms:modified>
</cp:coreProperties>
</file>