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77" r:id="rId5"/>
    <p:sldId id="259" r:id="rId6"/>
    <p:sldId id="260" r:id="rId7"/>
    <p:sldId id="276" r:id="rId8"/>
    <p:sldId id="263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n.ru/biodiv/descr2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in.ru/biodiv/descrf.htm" TargetMode="External"/><Relationship Id="rId4" Type="http://schemas.openxmlformats.org/officeDocument/2006/relationships/hyperlink" Target="https://www.zin.ru/biodiv/descr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in.ru/biodiv/classm.asp?tABBR=MO&amp;tHIERC=1112121115&amp;tName=Mollusca%20-%20%CC%EE%EB%EB%FE%F1%EA%E8&amp;tKey=C102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5286412" cy="214314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Моллюски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Mollusca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характеристика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s://i.pinimg.com/originals/59/ee/2b/59ee2bbf1c82c59df48b97e045e79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3714744" cy="2478431"/>
          </a:xfrm>
          <a:prstGeom prst="rect">
            <a:avLst/>
          </a:prstGeom>
          <a:noFill/>
        </p:spPr>
      </p:pic>
      <p:pic>
        <p:nvPicPr>
          <p:cNvPr id="20484" name="Picture 4" descr="https://funik.ru/wp-content/uploads/2019/05/c87d0cefcf0778758c9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4666998" cy="3071834"/>
          </a:xfrm>
          <a:prstGeom prst="rect">
            <a:avLst/>
          </a:prstGeom>
          <a:noFill/>
        </p:spPr>
      </p:pic>
      <p:pic>
        <p:nvPicPr>
          <p:cNvPr id="20486" name="Picture 6" descr="https://i.pinimg.com/736x/c9/d8/70/c9d870e5e06a73af1852213f93c33fcb--beautiful-bugs-science-na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3372" y="0"/>
            <a:ext cx="37206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12688"/>
          <a:stretch>
            <a:fillRect/>
          </a:stretch>
        </p:blipFill>
        <p:spPr bwMode="auto">
          <a:xfrm>
            <a:off x="3714744" y="357166"/>
            <a:ext cx="5255763" cy="619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28604"/>
          <a:ext cx="2786082" cy="3913083"/>
        </p:xfrm>
        <a:graphic>
          <a:graphicData uri="http://schemas.openxmlformats.org/drawingml/2006/table">
            <a:tbl>
              <a:tblPr/>
              <a:tblGrid>
                <a:gridCol w="2786082"/>
              </a:tblGrid>
              <a:tr h="55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Царство Animalia – Животные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Click to view Eumetazoa"/>
                        </a:rPr>
                        <a:t>Eumetazoa - Hастоящие многоклеточные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lick to view Triploblastica"/>
                        </a:rPr>
                        <a:t>Triploblastica - Трехслойные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Click to view Spiralia"/>
                        </a:rPr>
                        <a:t>Spiralia - Спиральные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18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Подотдел: Спиральные (Первичноротые) - Spiralia (Protostomia)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Mollusca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– Моллюски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42851"/>
          <a:ext cx="8501121" cy="6215110"/>
        </p:xfrm>
        <a:graphic>
          <a:graphicData uri="http://schemas.openxmlformats.org/drawingml/2006/table">
            <a:tbl>
              <a:tblPr/>
              <a:tblGrid>
                <a:gridCol w="4250117"/>
                <a:gridCol w="4251004"/>
              </a:tblGrid>
              <a:tr h="47808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ТИП </a:t>
                      </a:r>
                      <a:r>
                        <a:rPr lang="ru-RU" sz="1200" b="1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Click to view Mollusca"/>
                        </a:rPr>
                        <a:t>MOLLUSCA - МОЛЛЮСКИ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Подтип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Aculifera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Безраковинные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Подтип Conchifera – Раковинные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Надкласс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Polyplacophora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Панцирные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Надкласс Cyrtosoma - Короткотелые раковинные моллюски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Loricata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Хитоны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72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 Monoplacophora – Моноплакофоры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Надкласс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Aplacophora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Беспанцирные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72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 Gastropoda – Брюхоногие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Solenogastres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Бороздчатобрюхие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72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Cephalopoda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- Головоногие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617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Класс Caudofoveata – Ямкохвостые 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Надкласс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Diasoma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Длиннотелые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раковинные моллюски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72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Scaphopoda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Лопатоногие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8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72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Bivalvia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– Двустворчатые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Максим\Desktop\лекции 2020\моллюск общее стро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6067425" cy="56483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600076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Общий план строения мягкотелых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601" t="21050" r="15581" b="22817"/>
          <a:stretch>
            <a:fillRect/>
          </a:stretch>
        </p:blipFill>
        <p:spPr bwMode="auto">
          <a:xfrm>
            <a:off x="357158" y="642918"/>
            <a:ext cx="8483261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656" t="28750" r="11718" b="30000"/>
          <a:stretch>
            <a:fillRect/>
          </a:stretch>
        </p:blipFill>
        <p:spPr bwMode="auto">
          <a:xfrm>
            <a:off x="0" y="0"/>
            <a:ext cx="9144000" cy="3592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26312" t="40346" r="11196" b="26325"/>
          <a:stretch>
            <a:fillRect/>
          </a:stretch>
        </p:blipFill>
        <p:spPr bwMode="auto">
          <a:xfrm>
            <a:off x="-32" y="3643314"/>
            <a:ext cx="914403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7.gismeteo.ru/static/news/img/src/15358/42762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071922" cy="3467304"/>
          </a:xfrm>
          <a:prstGeom prst="rect">
            <a:avLst/>
          </a:prstGeom>
          <a:noFill/>
        </p:spPr>
      </p:pic>
      <p:pic>
        <p:nvPicPr>
          <p:cNvPr id="16388" name="Picture 4" descr="http://www.omare.pt/wp-content/uploads/2017/06/sepia-officinali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6250" y="0"/>
            <a:ext cx="4607750" cy="3071834"/>
          </a:xfrm>
          <a:prstGeom prst="rect">
            <a:avLst/>
          </a:prstGeom>
          <a:noFill/>
        </p:spPr>
      </p:pic>
      <p:pic>
        <p:nvPicPr>
          <p:cNvPr id="16390" name="Picture 6" descr="https://proulitok.ru/wp-content/uploads/2019/10/Morskoj-angel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14752"/>
            <a:ext cx="4230000" cy="2820000"/>
          </a:xfrm>
          <a:prstGeom prst="rect">
            <a:avLst/>
          </a:prstGeom>
          <a:noFill/>
        </p:spPr>
      </p:pic>
      <p:pic>
        <p:nvPicPr>
          <p:cNvPr id="16392" name="Picture 8" descr="https://thepresentation.ru/img/thumbs/3f97baf9d36d828bd5467741a8717d8a-800x.jpg"/>
          <p:cNvPicPr>
            <a:picLocks noChangeAspect="1" noChangeArrowheads="1"/>
          </p:cNvPicPr>
          <p:nvPr/>
        </p:nvPicPr>
        <p:blipFill>
          <a:blip r:embed="rId5"/>
          <a:srcRect l="46563" t="10000" r="8437" b="14999"/>
          <a:stretch>
            <a:fillRect/>
          </a:stretch>
        </p:blipFill>
        <p:spPr bwMode="auto">
          <a:xfrm>
            <a:off x="4643438" y="3018207"/>
            <a:ext cx="3071834" cy="383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lifelib.info/biology/science/science.files/image29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l="6578" t="19296" r="32026" b="28079"/>
          <a:stretch>
            <a:fillRect/>
          </a:stretch>
        </p:blipFill>
        <p:spPr bwMode="auto">
          <a:xfrm>
            <a:off x="0" y="0"/>
            <a:ext cx="9144000" cy="489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 descr="http://animalkingdom.su/books/item/f00/s00/z0000072/pic/0000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485" y="3714752"/>
            <a:ext cx="433651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 l="31794" t="21050" r="17774" b="21063"/>
          <a:stretch>
            <a:fillRect/>
          </a:stretch>
        </p:blipFill>
        <p:spPr bwMode="auto">
          <a:xfrm>
            <a:off x="642910" y="500042"/>
            <a:ext cx="81655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avatars.mds.yandex.net/get-zen_doc/1950904/pub_5d121aaeea4adc05c6256633_5d12728b2d3c7a00afacc48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020" y="3500438"/>
            <a:ext cx="4731980" cy="3071834"/>
          </a:xfrm>
          <a:prstGeom prst="rect">
            <a:avLst/>
          </a:prstGeom>
          <a:noFill/>
        </p:spPr>
      </p:pic>
      <p:pic>
        <p:nvPicPr>
          <p:cNvPr id="12294" name="Picture 6" descr="https://ic.pics.livejournal.com/scuba_kitten/67155706/169706/169706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7" y="142852"/>
            <a:ext cx="4762493" cy="2857497"/>
          </a:xfrm>
          <a:prstGeom prst="rect">
            <a:avLst/>
          </a:prstGeom>
          <a:noFill/>
        </p:spPr>
      </p:pic>
      <p:pic>
        <p:nvPicPr>
          <p:cNvPr id="12296" name="Picture 8" descr="https://elementy.ru/images/kartinka_dnya/picture_of_the_day_radula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4346" y="142852"/>
            <a:ext cx="4503948" cy="3621175"/>
          </a:xfrm>
          <a:prstGeom prst="rect">
            <a:avLst/>
          </a:prstGeom>
          <a:noFill/>
        </p:spPr>
      </p:pic>
      <p:pic>
        <p:nvPicPr>
          <p:cNvPr id="2050" name="Picture 2" descr="https://i.pinimg.com/originals/49/46/a8/4946a84106878a2736b9a41b7ab11e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71942"/>
            <a:ext cx="3838560" cy="2579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97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Моллюски (Mollusca)  Общая характеристика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Моллюски (Mollusca)  общая характеристика</dc:title>
  <dc:creator>Максим</dc:creator>
  <cp:lastModifiedBy>Максим</cp:lastModifiedBy>
  <cp:revision>15</cp:revision>
  <dcterms:created xsi:type="dcterms:W3CDTF">2020-09-17T09:35:40Z</dcterms:created>
  <dcterms:modified xsi:type="dcterms:W3CDTF">2020-09-17T13:40:13Z</dcterms:modified>
</cp:coreProperties>
</file>