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/>
          <a:lstStyle/>
          <a:p>
            <a:r>
              <a:rPr lang="ru-RU" dirty="0" smtClean="0"/>
              <a:t>Митохондрии. </a:t>
            </a:r>
            <a:r>
              <a:rPr lang="ru-RU" dirty="0" err="1" smtClean="0"/>
              <a:t>Мипоптоз</a:t>
            </a:r>
            <a:endParaRPr lang="ru-RU" dirty="0"/>
          </a:p>
        </p:txBody>
      </p:sp>
      <p:pic>
        <p:nvPicPr>
          <p:cNvPr id="4" name="Picture 2" descr="https://cf.ppt-online.org/files/slide/0/0FTEHAvkqpnYyjufxra6LUNPmD7geXB9JZ2SwV/slide-19.jpg"/>
          <p:cNvPicPr>
            <a:picLocks noChangeAspect="1" noChangeArrowheads="1"/>
          </p:cNvPicPr>
          <p:nvPr/>
        </p:nvPicPr>
        <p:blipFill>
          <a:blip r:embed="rId2"/>
          <a:srcRect l="4645" t="1548" r="2464" b="5561"/>
          <a:stretch>
            <a:fillRect/>
          </a:stretch>
        </p:blipFill>
        <p:spPr bwMode="auto">
          <a:xfrm>
            <a:off x="1571604" y="1714488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7858180" cy="5143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………. </a:t>
            </a:r>
            <a:r>
              <a:rPr lang="ru-RU" dirty="0" smtClean="0"/>
              <a:t>АФК вызывают открытие пор во внутренней </a:t>
            </a:r>
            <a:r>
              <a:rPr lang="ru-RU" dirty="0" err="1" smtClean="0"/>
              <a:t>митохондриальной</a:t>
            </a:r>
            <a:r>
              <a:rPr lang="ru-RU" dirty="0" smtClean="0"/>
              <a:t> мембране, набухание матрикса и разрыв внешней мембраны митохондрий с освобождением белков межмембранного пространства в </a:t>
            </a:r>
            <a:r>
              <a:rPr lang="ru-RU" dirty="0" err="1" smtClean="0"/>
              <a:t>цитозоль</a:t>
            </a:r>
            <a:r>
              <a:rPr lang="ru-RU" dirty="0" smtClean="0"/>
              <a:t>. Среди этих белков помимо </a:t>
            </a:r>
            <a:r>
              <a:rPr lang="ru-RU" b="1" dirty="0" err="1" smtClean="0"/>
              <a:t>цитохрома</a:t>
            </a:r>
            <a:r>
              <a:rPr lang="ru-RU" b="1" dirty="0" smtClean="0"/>
              <a:t> с</a:t>
            </a:r>
            <a:r>
              <a:rPr lang="ru-RU" dirty="0" smtClean="0"/>
              <a:t> обнаружены: 1) фактор, индуцирующий </a:t>
            </a:r>
            <a:r>
              <a:rPr lang="ru-RU" dirty="0" err="1" smtClean="0"/>
              <a:t>апоптоз</a:t>
            </a:r>
            <a:r>
              <a:rPr lang="ru-RU" dirty="0" smtClean="0"/>
              <a:t> (</a:t>
            </a:r>
            <a:r>
              <a:rPr lang="ru-RU" dirty="0" err="1" smtClean="0"/>
              <a:t>apoptosis</a:t>
            </a:r>
            <a:r>
              <a:rPr lang="ru-RU" dirty="0" smtClean="0"/>
              <a:t> - </a:t>
            </a:r>
            <a:r>
              <a:rPr lang="ru-RU" dirty="0" err="1" smtClean="0"/>
              <a:t>inducing</a:t>
            </a:r>
            <a:r>
              <a:rPr lang="ru-RU" dirty="0" smtClean="0"/>
              <a:t> </a:t>
            </a:r>
            <a:r>
              <a:rPr lang="ru-RU" dirty="0" err="1" smtClean="0"/>
              <a:t>factor</a:t>
            </a:r>
            <a:r>
              <a:rPr lang="ru-RU" dirty="0" smtClean="0"/>
              <a:t>, </a:t>
            </a:r>
            <a:r>
              <a:rPr lang="ru-RU" b="1" dirty="0" smtClean="0"/>
              <a:t>AIF</a:t>
            </a:r>
            <a:r>
              <a:rPr lang="ru-RU" dirty="0" smtClean="0"/>
              <a:t>), 2) второй </a:t>
            </a:r>
            <a:r>
              <a:rPr lang="ru-RU" dirty="0" err="1" smtClean="0"/>
              <a:t>митохондриальный</a:t>
            </a:r>
            <a:r>
              <a:rPr lang="ru-RU" dirty="0" smtClean="0"/>
              <a:t> фактор, активирующий </a:t>
            </a:r>
            <a:r>
              <a:rPr lang="ru-RU" dirty="0" err="1" smtClean="0"/>
              <a:t>апоптоз</a:t>
            </a:r>
            <a:r>
              <a:rPr lang="ru-RU" dirty="0" smtClean="0"/>
              <a:t> (</a:t>
            </a:r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mitochondrial</a:t>
            </a:r>
            <a:r>
              <a:rPr lang="ru-RU" dirty="0" smtClean="0"/>
              <a:t> </a:t>
            </a:r>
            <a:r>
              <a:rPr lang="ru-RU" dirty="0" err="1" smtClean="0"/>
              <a:t>apoptosis</a:t>
            </a:r>
            <a:r>
              <a:rPr lang="ru-RU" dirty="0" smtClean="0"/>
              <a:t> - </a:t>
            </a:r>
            <a:r>
              <a:rPr lang="ru-RU" dirty="0" err="1" smtClean="0"/>
              <a:t>activating</a:t>
            </a:r>
            <a:r>
              <a:rPr lang="ru-RU" dirty="0" smtClean="0"/>
              <a:t> </a:t>
            </a:r>
            <a:r>
              <a:rPr lang="ru-RU" dirty="0" err="1" smtClean="0"/>
              <a:t>factor</a:t>
            </a:r>
            <a:r>
              <a:rPr lang="ru-RU" dirty="0" smtClean="0"/>
              <a:t>, </a:t>
            </a:r>
            <a:r>
              <a:rPr lang="ru-RU" b="1" dirty="0" err="1" smtClean="0"/>
              <a:t>Smac</a:t>
            </a:r>
            <a:r>
              <a:rPr lang="ru-RU" dirty="0" smtClean="0"/>
              <a:t>) и 3) </a:t>
            </a:r>
            <a:r>
              <a:rPr lang="ru-RU" b="1" dirty="0" err="1" smtClean="0"/>
              <a:t>прокаспаза</a:t>
            </a:r>
            <a:r>
              <a:rPr lang="ru-RU" b="1" dirty="0" smtClean="0"/>
              <a:t> </a:t>
            </a:r>
            <a:r>
              <a:rPr lang="ru-RU" b="1" dirty="0" smtClean="0"/>
              <a:t>9</a:t>
            </a:r>
            <a:r>
              <a:rPr lang="ru-RU" dirty="0" smtClean="0"/>
              <a:t>. </a:t>
            </a:r>
            <a:r>
              <a:rPr lang="ru-RU" dirty="0" smtClean="0"/>
              <a:t>Все эти белки так или иначе участвуют в реализации сигнала запрограммированной смерти клетки (</a:t>
            </a:r>
            <a:r>
              <a:rPr lang="ru-RU" dirty="0" err="1" smtClean="0"/>
              <a:t>апоптоза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dnktest39.ru/uploads/s/m/h/k/mhki87bdfxts/img/autocrop/6953b1e0f9e87b4880e7a2104ee7d43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dnktest39.ru/uploads/s/m/h/k/mhki87bdfxts/img/autocrop/6953b1e0f9e87b4880e7a2104ee7d43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39125" cy="518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orum.facmedicine.com/data/MetaMirrorCache/28451ee267d4cfcb5fc6109270e5b9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6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07157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Митохондрию можно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живые электростанции которая сжигает органические вещества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превращает 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химическую энергию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электрическую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разницу потенциалов на внутренней мембране митохондрий.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684" r="13786"/>
          <a:stretch>
            <a:fillRect/>
          </a:stretch>
        </p:blipFill>
        <p:spPr bwMode="auto">
          <a:xfrm>
            <a:off x="714348" y="1214422"/>
            <a:ext cx="5357850" cy="541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86512" y="1285860"/>
            <a:ext cx="2571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внутреннею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мембрану только положительно заряженные (катионы), обладающие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липофильностью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позволяет им не только двигаться к митохондриям, но и проникать сквозь липидные мембраны.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Дэвид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Грин, 1974 году назвал в честь нашего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академика Скулачева В.П. «ионы Скулачева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07157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Дело в том, что почти весь кислород, который мы вдыхаем, необходим именно для работы митохондрий — здесь он утилизируется с образованием молекул воды. При этом некоторое количество кислорода «утекает», превращаясь в опасные для клетки свободные радикалы.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cf.ppt-online.org/files/slide/d/DQEj1Vn3hRFm7ZGsyqP2pNHrdoiOwB5AgUTMcC/slide-14.jpg"/>
          <p:cNvPicPr>
            <a:picLocks noChangeAspect="1" noChangeArrowheads="1"/>
          </p:cNvPicPr>
          <p:nvPr/>
        </p:nvPicPr>
        <p:blipFill>
          <a:blip r:embed="rId2"/>
          <a:srcRect t="10837" b="13302"/>
          <a:stretch>
            <a:fillRect/>
          </a:stretch>
        </p:blipFill>
        <p:spPr bwMode="auto">
          <a:xfrm>
            <a:off x="2285984" y="1500174"/>
            <a:ext cx="6572296" cy="37393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380672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виде свободных радикалов эти формы кислорода чрезвычайно химически агрессивны и легко вступают в реакции с различными соединениями — в частности, в живой клетке — повреждая все ее структуры, от ДНК и белков до липидов. Предполагается, что именно такой окислительный стресс является ключевым процессом, приводящим к старению клеток и всего организма.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857364"/>
            <a:ext cx="20002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живых  организмах  образование  активных  радикалов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кислорода (АРК)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неразрывно  связано  со свойствами  молекулярного  кислорода  и  механизмами  аэробного,  то  есть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митохондриального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дыхания.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225742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Одним из объектов изучения феномена старения.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Голый землекоп,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Heterocephalus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glaber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уникальный вид грызунов, не подверженный раковым и сердечнососудистым заболеваниям. Землекопы холоднокровны, их кожа слабо чувствительна к тепловым раздражителям и кислотам. Кроме всего прочего, они отличаются поразительным долголетием. По сравнению с другими мелкими грызунами, жизнь которых длится обычно 3—4 года, срок жизни голых землекопов может превышать и 30 лет. Все это делает землекопов одним из самых интересных объектов биологических и медицинских исследований последнего времени.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357430"/>
            <a:ext cx="31432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Секрет,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по-видимому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не в том, что митохондрии этих животных устроены как-то иначе, а в том, что у них во внеклеточном пространстве в большом количестве накапливается чрезвычайно мощный антиоксидант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кислота. Она и может обеспечивать общую защиту тканей от окислительного стресса, нейтрализуя активный кислород на выходе из клетки.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chanceforeternity.com/wp-content/uploads/2018/05/naked_mole_rat-e1526993960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14554"/>
            <a:ext cx="4993200" cy="32689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Противодействие АФК (старению организма)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антиоксидатные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системы (митохондрии,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цитозоль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0378" t="35156" r="67795" b="62286"/>
          <a:stretch>
            <a:fillRect/>
          </a:stretch>
        </p:blipFill>
        <p:spPr bwMode="auto">
          <a:xfrm>
            <a:off x="4786314" y="3000372"/>
            <a:ext cx="40821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01090" cy="2857520"/>
          </a:xfrm>
        </p:spPr>
        <p:txBody>
          <a:bodyPr>
            <a:normAutofit/>
          </a:bodyPr>
          <a:lstStyle/>
          <a:p>
            <a:pPr lvl="1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Феномен старения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связан со следующими процессами.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приводит 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усилению окислительного стресса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увеличению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количества молекул активного кислорода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особому изменению их состава или ослаблению механизмов, защищающих от активных молекул клетки и весь организм. Все меньше клеток способны выполнять свои функции 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организм стареет, а затем и умирает от старости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клетках (тканях), митохондриях присутствуют системы противодействующие выделению и/или распространению, именуемые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антиоксидатными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системами (витамин 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гиалуроновая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кислота, и 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1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Активные формы кислорода: супероксид,            радикал гидроксил </a:t>
            </a:r>
            <a:r>
              <a:rPr lang="ru-RU" sz="1600" dirty="0" smtClean="0"/>
              <a:t>ОН• 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fb.ru/media/i/1/7/5/9/4/6/8/i/1759468.jpg"/>
          <p:cNvPicPr>
            <a:picLocks noChangeAspect="1" noChangeArrowheads="1"/>
          </p:cNvPicPr>
          <p:nvPr/>
        </p:nvPicPr>
        <p:blipFill>
          <a:blip r:embed="rId3"/>
          <a:srcRect t="26285"/>
          <a:stretch>
            <a:fillRect/>
          </a:stretch>
        </p:blipFill>
        <p:spPr bwMode="auto">
          <a:xfrm>
            <a:off x="1214414" y="4071942"/>
            <a:ext cx="714380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4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Митохондрии располагают глубоко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«эшелонированной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защиты»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АФК, включающей следующие линии обороны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Поглощение 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очень активной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цитохромоксидазой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ферментом, обладающим удивительной способностью с высокой скоростью переносить четыре электрона на 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 образованием безобидного продукта - Н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даже при очень низкой концентрации 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Тем самым концентрация 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 митохондриях может поддерживаться на безопасно низком уровне, когда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супероксидные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(одноэлектронного восстановления) 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дыхательными переносчиками лимитируются уровнем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Реокисление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в O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под действием окисленного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десорбированного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межмембранное пространство митохондрий с внешней поверхности внутренней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мембраны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Превращение , не проникающего через мембрану, в проникающую перекись водорода под действием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супероксиддисмутазы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локализованной внутри митохондрии, то есть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митохондриальном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матриксе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Утилизация Н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 матриксе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митохондриальными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глутатионпероксидазой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(окисляет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глутатион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перекисью водорода) и каталазой (превращает Н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 Н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и О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Удаление АФК посредством токоферола, KoQH2,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аскорбата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других низкомолекулярных антиоксидантов, непосредственно реагирующих с АФК. Благодаря (4) и (5) митохондрии избавляются от АФК, выделившихся в матрикс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quest.kngraphics.ru/ARTICLE/PICTURES/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00438"/>
            <a:ext cx="5643602" cy="317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2906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Если концентрация АФК в митохондриях продолжает нарастать несмотря на действие перечисленных выше механизмов, то клетка предпринимает более радикальные меры.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1. Под действием АФК в АТР/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АDP-антипортере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белке внутренней мембраны митохондрий, происходит окисление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SH-группы,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что приводит к превращению этого переносчика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адениннуклеотидов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 неспецифический канал, проницаемый для любых низко молекулярных веществ. По-английски данный канал получил название "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permeability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transition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pore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" (PTP), что в переводе означает "пора, вызывающая переход (мембраны митохондрий) в состояние высокой проницаемости" (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ППП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). Возникновение таких пор ведет к нарушению осмотического баланса между матриксом и межмембранным пространством митохондрий. В обычных условиях этот баланс поддерживается в основном ионами K</a:t>
            </a:r>
            <a:r>
              <a:rPr lang="ru-RU" sz="35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Сl</a:t>
            </a:r>
            <a:r>
              <a:rPr lang="ru-RU" sz="35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С открытием пор во внутренней мембране она становится проницаемой для этих ионов. Теперь уже только высокомолекулярные соединения (прежде всего белки), для которых мембрана по-прежнему непроницаема, обусловливают осмотическое давление. Поскольку в матриксе белков гораздо больше, чем в межмембранном пространстве, вода начинает поступать в матрикс, стремясь разбавить находящийся там белковый раствор. В результате матрикс набухает, гребни (складки) внутренней мембраны расправляются, а внешняя мембрана, площадь которой меньше площади внутренней мембраны, разрывается. При этом все белки, растворенные в межмембранном пространстве, и среди них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с, выплескиваются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цитозоль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Выход из митохондрий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 приводит к мобилизации следующих рубежей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антиоксидантной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защиты клетки.</a:t>
            </a:r>
          </a:p>
          <a:p>
            <a:endParaRPr lang="ru-RU" dirty="0"/>
          </a:p>
        </p:txBody>
      </p:sp>
      <p:pic>
        <p:nvPicPr>
          <p:cNvPr id="1026" name="Picture 2" descr="http://imquest.kngraphics.ru/ARTICLE/PICTURES/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607772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Оказавшись вне митохондрий,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получает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возможность удалять  из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цитозоля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превращая его в О</a:t>
            </a:r>
            <a:r>
              <a:rPr lang="ru-RU" sz="2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Кроме того,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 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может окислить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b5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локализованный на внешней поверхности внешней мембраны митохондрий и мембраны эндоплазматического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 таких тканях, как печень, почки, и некоторых других. В результате происходит перенос электронов в обход начальных и средних участков дыхательной цепи, то есть как раз тех мест, где возможно образование супероксида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Внемитохондриальный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может каким-то способом выключить генерацию  при обратном переносе электронов в начальном участке дыхательной цепи (KoQH</a:t>
            </a:r>
            <a:r>
              <a:rPr lang="ru-RU" sz="21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 NAD</a:t>
            </a:r>
            <a:r>
              <a:rPr lang="ru-RU" sz="21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), то есть там, где образуется дыхательной цепью главная масса супероксида. Предполагается, что на внешней поверхности внешней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мембраны существует некий рецептор </a:t>
            </a:r>
            <a:r>
              <a:rPr lang="ru-RU" sz="2100" b="1" i="1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 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который посылает сигнал на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NADH-KoQ-редуктазу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внутренней мембраны, запрещающий этому ферменту восстанавливать кислород в условиях обратного переноса электронов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Самоубийство митохондрий (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митоптоз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): последний рубеж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антиоксидантной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защиты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митохондриальной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популяции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Если не сработали также и дополнительные защитные меры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 то митохондрия приступает к самоликвидации,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что митохондрия с открытыми порами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не существует долго , собственно белки-предшественники способны проникать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матрикс, только когда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лидерная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последовательность заряжена положительно (катионом), в матрикс заряженный отрицательно.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25963"/>
          </a:xfrm>
        </p:spPr>
        <p:txBody>
          <a:bodyPr/>
          <a:lstStyle/>
          <a:p>
            <a:r>
              <a:rPr lang="ru-RU" dirty="0" smtClean="0"/>
              <a:t>…….митохондрия</a:t>
            </a:r>
            <a:r>
              <a:rPr lang="ru-RU" dirty="0" smtClean="0"/>
              <a:t>, не справившаяся с проблемой </a:t>
            </a:r>
            <a:r>
              <a:rPr lang="ru-RU" dirty="0" err="1" smtClean="0"/>
              <a:t>детоксикации</a:t>
            </a:r>
            <a:r>
              <a:rPr lang="ru-RU" dirty="0" smtClean="0"/>
              <a:t> собственных АФК, </a:t>
            </a:r>
            <a:r>
              <a:rPr lang="ru-RU" dirty="0" smtClean="0"/>
              <a:t>«кончает </a:t>
            </a:r>
            <a:r>
              <a:rPr lang="ru-RU" dirty="0" smtClean="0"/>
              <a:t>с </a:t>
            </a:r>
            <a:r>
              <a:rPr lang="ru-RU" dirty="0" smtClean="0"/>
              <a:t>собой», </a:t>
            </a:r>
            <a:r>
              <a:rPr lang="ru-RU" dirty="0" smtClean="0"/>
              <a:t>чтобы избавить клетку от возможных неприятностей. Иными словами, длительное открытие </a:t>
            </a:r>
            <a:r>
              <a:rPr lang="ru-RU" b="1" dirty="0" smtClean="0"/>
              <a:t>ППП</a:t>
            </a:r>
            <a:r>
              <a:rPr lang="ru-RU" dirty="0" smtClean="0"/>
              <a:t> не что иное, как самоубийство митохондрии, ставшей опасной для клетки. Таким образом, может поддерживаться чистота популяции митохондрий в клетке.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735</Words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Митохондрии. Мипоптоз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18</cp:revision>
  <dcterms:created xsi:type="dcterms:W3CDTF">2020-11-05T07:43:15Z</dcterms:created>
  <dcterms:modified xsi:type="dcterms:W3CDTF">2020-11-05T10:45:51Z</dcterms:modified>
</cp:coreProperties>
</file>