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1"/>
  </p:handoutMasterIdLst>
  <p:sldIdLst>
    <p:sldId id="256" r:id="rId2"/>
    <p:sldId id="277" r:id="rId3"/>
    <p:sldId id="278" r:id="rId4"/>
    <p:sldId id="279" r:id="rId5"/>
    <p:sldId id="280" r:id="rId6"/>
    <p:sldId id="258" r:id="rId7"/>
    <p:sldId id="259" r:id="rId8"/>
    <p:sldId id="318" r:id="rId9"/>
    <p:sldId id="320" r:id="rId10"/>
    <p:sldId id="281" r:id="rId11"/>
    <p:sldId id="312" r:id="rId12"/>
    <p:sldId id="261" r:id="rId13"/>
    <p:sldId id="313" r:id="rId14"/>
    <p:sldId id="314" r:id="rId15"/>
    <p:sldId id="319" r:id="rId16"/>
    <p:sldId id="262" r:id="rId17"/>
    <p:sldId id="263" r:id="rId18"/>
    <p:sldId id="316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89629B-3130-4E45-AE17-7EF902DC6B19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10D754-7F38-4D18-BB3C-E206091B7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3ED5-D70A-43AF-BDD2-0CC6F4E8A095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38BA1-087C-45E3-8CE5-631495DCC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2FABF-4AE1-475C-ABB5-C26E465515B0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3EAF-DFC6-4658-92A7-7EB2DC446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2E52-8A4B-45F4-9FE1-38F74975157E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FF8B-E26C-4647-B40F-CBA64DBFE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B051-1A2A-451B-9706-DD0E3CD319A1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AA12-CDFC-4B32-A117-43AD3C3FF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5632-7126-462D-BACF-DAD13DD7D976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C8DC-8387-4CF1-95F0-875FDA236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317F8-2779-416B-96A5-494624A17D96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00000-F7C3-47FB-95BD-D0713B274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8689-3DD2-4D26-98BB-018DA05A588E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649A-674C-425C-A5E7-A1E406D24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BA9C-B668-42F0-8A8A-0671E90FDC46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C3CE-2245-4776-9562-5CE0D3CF1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CF14-B19A-4F03-A001-C2FA36C47AF9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0369-7246-41C8-82EF-0DD07DB24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39A3-806D-4ED3-BF8C-7B3DFA89441E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E34E-0A2C-4748-BEC9-D3337FC69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966814-642B-4A00-A582-EE8375118D8B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D0CD56-3AC3-4F88-B5EC-D6FA67B6C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strict-workflow/cgmnfnmlficgeijcalkgnnkigkefkbh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omighty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mviz.com/download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dn.lifehacker.ru/wp-content/uploads/2013/12/13073558-Matchu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4797425"/>
            <a:ext cx="6245225" cy="133350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ru-RU" sz="2000" b="1" smtClean="0"/>
              <a:t>Шарова Елена Ивановна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2000" b="1" smtClean="0"/>
              <a:t> к.</a:t>
            </a:r>
            <a:r>
              <a:rPr lang="ru-RU" sz="2000" b="1" smtClean="0">
                <a:latin typeface="Arial" charset="0"/>
              </a:rPr>
              <a:t> </a:t>
            </a:r>
            <a:r>
              <a:rPr lang="ru-RU" sz="2000" b="1" smtClean="0"/>
              <a:t>пед</a:t>
            </a:r>
            <a:r>
              <a:rPr lang="ru-RU" sz="2000" b="1" smtClean="0">
                <a:latin typeface="Arial" charset="0"/>
              </a:rPr>
              <a:t>.</a:t>
            </a:r>
            <a:r>
              <a:rPr lang="ru-RU" sz="2000" b="1" smtClean="0"/>
              <a:t> наук, доцент</a:t>
            </a:r>
            <a:endParaRPr lang="ru-RU" sz="2000" b="1" smtClean="0">
              <a:latin typeface="Arial" charset="0"/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ru-RU" sz="2000" b="1" smtClean="0"/>
              <a:t> кафедр</a:t>
            </a:r>
            <a:r>
              <a:rPr lang="ru-RU" sz="2000" b="1" smtClean="0">
                <a:latin typeface="Arial" charset="0"/>
              </a:rPr>
              <a:t>а</a:t>
            </a:r>
            <a:r>
              <a:rPr lang="ru-RU" sz="2000" b="1" smtClean="0"/>
              <a:t> общей педагогики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2000" b="1" smtClean="0"/>
              <a:t> Адыгейск</a:t>
            </a:r>
            <a:r>
              <a:rPr lang="ru-RU" sz="2000" b="1" smtClean="0">
                <a:latin typeface="Arial" charset="0"/>
              </a:rPr>
              <a:t>ий</a:t>
            </a:r>
            <a:r>
              <a:rPr lang="ru-RU" sz="2000" b="1" smtClean="0"/>
              <a:t> государственн</a:t>
            </a:r>
            <a:r>
              <a:rPr lang="ru-RU" sz="2000" b="1" smtClean="0">
                <a:latin typeface="Arial" charset="0"/>
              </a:rPr>
              <a:t>ый</a:t>
            </a:r>
            <a:r>
              <a:rPr lang="ru-RU" sz="2000" b="1" smtClean="0"/>
              <a:t> университет</a:t>
            </a:r>
          </a:p>
          <a:p>
            <a:pPr marR="0" eaLnBrk="1" hangingPunct="1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13314" name="Picture 6" descr="АГУ_негати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652963"/>
            <a:ext cx="19081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44563" y="1384300"/>
            <a:ext cx="74485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Использование </a:t>
            </a:r>
          </a:p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информационных технологий</a:t>
            </a:r>
          </a:p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в профессиональной деятельности</a:t>
            </a:r>
            <a:endParaRPr lang="ru-RU" sz="32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Картинки по запросу картинка компании гуг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908050"/>
            <a:ext cx="24669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971550" y="1412875"/>
            <a:ext cx="444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>
                <a:solidFill>
                  <a:srgbClr val="0000CC"/>
                </a:solidFill>
              </a:rPr>
              <a:t>Возможности сервисов</a:t>
            </a:r>
            <a:r>
              <a:rPr lang="ru-RU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21507" name="Picture 6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492375"/>
            <a:ext cx="58293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eb013-clip-70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16113"/>
            <a:ext cx="7146925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984250" y="981075"/>
            <a:ext cx="7224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Сервисы Web 2.0 формируют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информационно-коммуникационную компетентность юриста</a:t>
            </a:r>
            <a:endParaRPr lang="ru-RU" b="1"/>
          </a:p>
          <a:p>
            <a:pPr algn="ctr"/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8"/>
          <p:cNvSpPr>
            <a:spLocks noChangeArrowheads="1"/>
          </p:cNvSpPr>
          <p:nvPr/>
        </p:nvSpPr>
        <p:spPr bwMode="auto">
          <a:xfrm>
            <a:off x="1692275" y="908050"/>
            <a:ext cx="6443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Как быстро переходить от одного сервиса к другому? </a:t>
            </a:r>
          </a:p>
        </p:txBody>
      </p:sp>
      <p:sp>
        <p:nvSpPr>
          <p:cNvPr id="23554" name="AutoShape 10" descr="Картинки по запросу Задумчивое лиц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55" name="Picture 12" descr="Картинки по запросу Задумчивое лиц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628775"/>
            <a:ext cx="4760912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2339975" y="765175"/>
            <a:ext cx="4640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Панель навигации по сервисам Google</a:t>
            </a:r>
          </a:p>
        </p:txBody>
      </p:sp>
      <p:sp>
        <p:nvSpPr>
          <p:cNvPr id="24578" name="AutoShape 3" descr="Картинки по запросу Задумчивое лиц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79" name="Picture 6" descr="c0372-clip-42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96975"/>
            <a:ext cx="56292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3" descr="Картинки по запросу Задумчивое лиц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1692275" y="549275"/>
            <a:ext cx="2049463" cy="101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tIns="190440" bIns="95220" anchor="ctr">
            <a:spAutoFit/>
          </a:bodyPr>
          <a:lstStyle/>
          <a:p>
            <a:r>
              <a:rPr lang="ru-RU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Поиск Google</a:t>
            </a:r>
          </a:p>
          <a:p>
            <a:pPr eaLnBrk="0" hangingPunct="0"/>
            <a:endParaRPr lang="ru-RU" sz="2400" b="1"/>
          </a:p>
        </p:txBody>
      </p:sp>
      <p:pic>
        <p:nvPicPr>
          <p:cNvPr id="25603" name="Picture 5" descr="4e740-clip-30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341438"/>
            <a:ext cx="46196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50825" y="1557338"/>
            <a:ext cx="445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/>
              <a:t>Хороший поисковик</a:t>
            </a:r>
            <a:r>
              <a:rPr lang="ru-RU"/>
              <a:t>  </a:t>
            </a:r>
            <a:r>
              <a:rPr lang="ru-RU">
                <a:solidFill>
                  <a:schemeClr val="hlink"/>
                </a:solidFill>
              </a:rPr>
              <a:t>(</a:t>
            </a:r>
            <a:r>
              <a:rPr lang="ru-RU" b="1">
                <a:solidFill>
                  <a:schemeClr val="hlink"/>
                </a:solidFill>
                <a:hlinkClick r:id="rId3"/>
              </a:rPr>
              <a:t>google.com</a:t>
            </a:r>
            <a:r>
              <a:rPr lang="ru-RU">
                <a:solidFill>
                  <a:schemeClr val="hlink"/>
                </a:solidFill>
              </a:rPr>
              <a:t>)</a:t>
            </a:r>
            <a:r>
              <a:rPr lang="ru-RU"/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b="1"/>
              <a:t>Быстрый и удобный браузер</a:t>
            </a:r>
            <a:r>
              <a:rPr lang="ru-RU"/>
              <a:t> </a:t>
            </a:r>
          </a:p>
        </p:txBody>
      </p:sp>
      <p:pic>
        <p:nvPicPr>
          <p:cNvPr id="25605" name="Рисунок 6" descr="brows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6368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1274763" y="5589588"/>
            <a:ext cx="705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>
                <a:solidFill>
                  <a:srgbClr val="0000CC"/>
                </a:solidFill>
              </a:rPr>
              <a:t>Для наиболее эффективного поиска </a:t>
            </a:r>
          </a:p>
          <a:p>
            <a:pPr algn="ctr"/>
            <a:r>
              <a:rPr lang="ru-RU">
                <a:solidFill>
                  <a:srgbClr val="0000CC"/>
                </a:solidFill>
              </a:rPr>
              <a:t>нужно </a:t>
            </a:r>
            <a:r>
              <a:rPr lang="ru-RU" b="1">
                <a:solidFill>
                  <a:srgbClr val="FF0000"/>
                </a:solidFill>
              </a:rPr>
              <a:t>научиться пользоваться</a:t>
            </a:r>
            <a:r>
              <a:rPr lang="ru-RU">
                <a:solidFill>
                  <a:srgbClr val="FF0000"/>
                </a:solidFill>
              </a:rPr>
              <a:t> </a:t>
            </a:r>
            <a:r>
              <a:rPr lang="ru-RU">
                <a:solidFill>
                  <a:srgbClr val="0000CC"/>
                </a:solidFill>
              </a:rPr>
              <a:t>всеми возможностями Google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468313" y="1125538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2138" y="712788"/>
            <a:ext cx="6315075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/>
              <a:t>Поиск точной фразы или формы слова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Найти цитату, в которой пропущено слово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Поиск с каким-то количеством пропущенных слов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Как найти любые из нескольких слов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Как найти слова в пределах одного предложения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Как найти документ содержащий определенное слово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Как исключить слово из поиска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Как искать на определенном сайте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Как искать документы определенного типа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Как искать на сайтах на определенном языке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Поиск по синонимам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Значение слова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Поиск в определенных временных рамках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Обратные ссылки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Конвертер величин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Курс валют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Время по городу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Калькулятор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Прогноз погоды по городу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Переводчик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Поиск по изображению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732588" y="836613"/>
            <a:ext cx="218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Что и как искать?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 txBox="1">
            <a:spLocks/>
          </p:cNvSpPr>
          <p:nvPr/>
        </p:nvSpPr>
        <p:spPr bwMode="auto">
          <a:xfrm>
            <a:off x="5724525" y="1196975"/>
            <a:ext cx="32416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Google Документы</a:t>
            </a:r>
          </a:p>
        </p:txBody>
      </p:sp>
      <p:pic>
        <p:nvPicPr>
          <p:cNvPr id="27650" name="Picture 9" descr="v6qUVWtl7hv4vk48fTA4XslBD8dJNB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57181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1" descr="Screenshot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060575"/>
            <a:ext cx="2019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Screenshot_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0"/>
            <a:ext cx="91154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kale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16113"/>
            <a:ext cx="49022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116013" y="1125538"/>
            <a:ext cx="304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CC"/>
                </a:solidFill>
              </a:rPr>
              <a:t>Google Календарь</a:t>
            </a:r>
            <a:r>
              <a:rPr lang="ru-RU" sz="24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6300788" y="836613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CC"/>
                </a:solidFill>
              </a:rPr>
              <a:t>Google Диск</a:t>
            </a:r>
            <a:endParaRPr lang="ru-RU" sz="2400">
              <a:solidFill>
                <a:srgbClr val="0000CC"/>
              </a:solidFill>
            </a:endParaRPr>
          </a:p>
        </p:txBody>
      </p:sp>
      <p:pic>
        <p:nvPicPr>
          <p:cNvPr id="29702" name="Picture 6" descr="Screenshot_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55733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b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581525"/>
            <a:ext cx="1905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6948488" y="3860800"/>
            <a:ext cx="909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0000CC"/>
                </a:solidFill>
              </a:rPr>
              <a:t>Блог</a:t>
            </a:r>
            <a:endParaRPr lang="ru-RU" sz="24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941888"/>
            <a:ext cx="7351713" cy="792162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endParaRPr lang="ru-RU" sz="2200" smtClean="0"/>
          </a:p>
          <a:p>
            <a:pPr marR="0" algn="ctr"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0000CC"/>
                </a:solidFill>
              </a:rPr>
              <a:t>Спасибо за внимание!</a:t>
            </a:r>
          </a:p>
        </p:txBody>
      </p:sp>
      <p:pic>
        <p:nvPicPr>
          <p:cNvPr id="31747" name="Picture 5" descr="Картинки по запросу Аб 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44675"/>
            <a:ext cx="7620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1187450" y="981075"/>
            <a:ext cx="6551613" cy="12239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  <a:t>«Казнить нельзя помиловать»</a:t>
            </a:r>
            <a:b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  <a:t>или</a:t>
            </a:r>
            <a:b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  <a:t>что нужно знать будущему юристу, кроме русского языка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14338" name="Picture 4" descr="da3e5-clip-66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492375"/>
            <a:ext cx="51149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7" descr="Картинки по запросу бумага, перо,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6" name="AutoShape 9" descr="Картинки по запросу бумага, перо,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916238" y="836613"/>
            <a:ext cx="3543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solidFill>
                  <a:srgbClr val="0000CC"/>
                </a:solidFill>
              </a:rPr>
              <a:t>научиться учиться</a:t>
            </a:r>
          </a:p>
        </p:txBody>
      </p:sp>
      <p:pic>
        <p:nvPicPr>
          <p:cNvPr id="16388" name="Picture 7" descr="pomodoro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2332038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2916238" y="1844675"/>
            <a:ext cx="4992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Техника </a:t>
            </a:r>
            <a:r>
              <a:rPr lang="en-US">
                <a:solidFill>
                  <a:srgbClr val="0000CC"/>
                </a:solidFill>
              </a:rPr>
              <a:t>Pomodoro </a:t>
            </a:r>
            <a:r>
              <a:rPr lang="ru-RU"/>
              <a:t>(распределение времени,</a:t>
            </a:r>
          </a:p>
          <a:p>
            <a:r>
              <a:rPr lang="ru-RU"/>
              <a:t> управление своим временем)</a:t>
            </a:r>
          </a:p>
          <a:p>
            <a:endParaRPr lang="ru-RU"/>
          </a:p>
          <a:p>
            <a:r>
              <a:rPr lang="ru-RU"/>
              <a:t>Автор идеи - Франческо Чирилло</a:t>
            </a:r>
          </a:p>
        </p:txBody>
      </p:sp>
      <p:pic>
        <p:nvPicPr>
          <p:cNvPr id="16390" name="Рисунок 3" descr="Strict Workflo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3575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4067175" y="3573463"/>
            <a:ext cx="398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30 минут: 25 минут учебы (работы) </a:t>
            </a:r>
          </a:p>
          <a:p>
            <a:r>
              <a:rPr lang="ru-RU"/>
              <a:t>                 и 5 минут отдыха</a:t>
            </a:r>
          </a:p>
        </p:txBody>
      </p:sp>
      <p:pic>
        <p:nvPicPr>
          <p:cNvPr id="16392" name="Рисунок 3" descr="Strict Workflo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3" descr="Strict Workflo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3" descr="Strict Workflo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3" descr="Strict Workflo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5292725" y="5157788"/>
            <a:ext cx="2620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+   15-30 минут отдыха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5" descr="Картинки по запросу сорбонна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23850" y="765175"/>
            <a:ext cx="861218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b="1">
                <a:solidFill>
                  <a:srgbClr val="0000CC"/>
                </a:solidFill>
                <a:cs typeface="Times New Roman" pitchFamily="18" charset="0"/>
              </a:rPr>
              <a:t>ПРОГРАММЫ для Pomodoro (ОС Windows)</a:t>
            </a:r>
            <a:endParaRPr lang="ru-RU" b="1">
              <a:solidFill>
                <a:srgbClr val="0000CC"/>
              </a:solidFill>
            </a:endParaRPr>
          </a:p>
          <a:p>
            <a:pPr algn="r"/>
            <a:endParaRPr lang="ru-RU">
              <a:solidFill>
                <a:srgbClr val="0000CC"/>
              </a:solidFill>
            </a:endParaRPr>
          </a:p>
          <a:p>
            <a:pPr algn="r" eaLnBrk="0" hangingPunct="0"/>
            <a:r>
              <a:rPr lang="ru-RU" sz="2000" b="1">
                <a:solidFill>
                  <a:srgbClr val="0000CC"/>
                </a:solidFill>
                <a:cs typeface="Times New Roman" pitchFamily="18" charset="0"/>
                <a:hlinkClick r:id="rId2"/>
              </a:rPr>
              <a:t>Tomighty</a:t>
            </a:r>
            <a:r>
              <a:rPr lang="ru-RU" sz="2000">
                <a:solidFill>
                  <a:srgbClr val="0000CC"/>
                </a:solidFill>
                <a:cs typeface="Times New Roman" pitchFamily="18" charset="0"/>
              </a:rPr>
              <a:t> </a:t>
            </a:r>
            <a:r>
              <a:rPr lang="ru-RU" sz="2000"/>
              <a:t>-</a:t>
            </a:r>
            <a:r>
              <a:rPr lang="ru-RU" sz="2000">
                <a:cs typeface="Times New Roman" pitchFamily="18" charset="0"/>
              </a:rPr>
              <a:t> таймер, который незаметно работает в панели задач внизу</a:t>
            </a:r>
            <a:endParaRPr lang="ru-RU" sz="2000"/>
          </a:p>
          <a:p>
            <a:pPr algn="r" eaLnBrk="0" hangingPunct="0"/>
            <a:endParaRPr lang="ru-RU" sz="2000"/>
          </a:p>
        </p:txBody>
      </p:sp>
      <p:pic>
        <p:nvPicPr>
          <p:cNvPr id="17411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844675"/>
            <a:ext cx="5400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2124075" y="1268413"/>
            <a:ext cx="5233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  <a:hlinkClick r:id="rId2"/>
              </a:rPr>
              <a:t>Keep Focused </a:t>
            </a:r>
            <a:r>
              <a:rPr lang="ru-RU" sz="2000" b="1">
                <a:latin typeface="Times New Roman" pitchFamily="18" charset="0"/>
              </a:rPr>
              <a:t>-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простой таймер для Pomodoro.</a:t>
            </a:r>
            <a:endParaRPr lang="ru-RU" sz="2000">
              <a:latin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</a:endParaRPr>
          </a:p>
        </p:txBody>
      </p:sp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989138"/>
            <a:ext cx="574675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5659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339975" y="765175"/>
            <a:ext cx="4751388" cy="708025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0000CC"/>
                </a:solidFill>
                <a:latin typeface="Times New Roman" pitchFamily="18" charset="0"/>
              </a:rPr>
              <a:t>Проблема прокрастинации</a:t>
            </a:r>
          </a:p>
        </p:txBody>
      </p:sp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3563938" y="2060575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200"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pic>
        <p:nvPicPr>
          <p:cNvPr id="19459" name="Рисунок 5" descr="Картинки по запросу прокрастин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076700"/>
            <a:ext cx="26384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0" y="4741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1" name="Picture 12" descr="Картинки по запросу прокрастина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33600"/>
            <a:ext cx="6061075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 descr="Strict Workflow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781300"/>
            <a:ext cx="5942012" cy="3713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3879850" y="4146550"/>
            <a:ext cx="209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00"/>
              <a:t> </a:t>
            </a:r>
            <a:endParaRPr lang="ru-RU"/>
          </a:p>
        </p:txBody>
      </p:sp>
      <p:sp>
        <p:nvSpPr>
          <p:cNvPr id="20483" name="Rectangle 12"/>
          <p:cNvSpPr>
            <a:spLocks noChangeArrowheads="1"/>
          </p:cNvSpPr>
          <p:nvPr/>
        </p:nvSpPr>
        <p:spPr bwMode="auto">
          <a:xfrm>
            <a:off x="1795463" y="4386263"/>
            <a:ext cx="2095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700"/>
              <a:t> </a:t>
            </a:r>
            <a:endParaRPr lang="ru-RU"/>
          </a:p>
        </p:txBody>
      </p:sp>
      <p:pic>
        <p:nvPicPr>
          <p:cNvPr id="20484" name="Picture 14" descr="Картинки по запросу Список запрещенных файлов в Strict Workfl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836613"/>
            <a:ext cx="29511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5"/>
          <p:cNvSpPr>
            <a:spLocks noChangeArrowheads="1"/>
          </p:cNvSpPr>
          <p:nvPr/>
        </p:nvSpPr>
        <p:spPr bwMode="auto">
          <a:xfrm>
            <a:off x="2124075" y="966788"/>
            <a:ext cx="211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0000CC"/>
                </a:solidFill>
              </a:rPr>
              <a:t>Strict Workflow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1619250" y="1125538"/>
            <a:ext cx="6408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CC"/>
                </a:solidFill>
                <a:latin typeface="Constantia" pitchFamily="18" charset="0"/>
              </a:rPr>
              <a:t>Поиск информации в Интернет</a:t>
            </a:r>
          </a:p>
        </p:txBody>
      </p:sp>
      <p:pic>
        <p:nvPicPr>
          <p:cNvPr id="34819" name="Picture 5" descr="b487d-clip-88kb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276475"/>
            <a:ext cx="57435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Картинки по запросу Задумчивое лицо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03350" y="476250"/>
            <a:ext cx="2600325" cy="101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tIns="190440" bIns="95220" anchor="ctr">
            <a:spAutoFit/>
          </a:bodyPr>
          <a:lstStyle/>
          <a:p>
            <a:r>
              <a:rPr lang="ru-RU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Компания Google</a:t>
            </a:r>
          </a:p>
          <a:p>
            <a:pPr eaLnBrk="0" hangingPunct="0"/>
            <a:endParaRPr lang="ru-RU" sz="2400" b="1"/>
          </a:p>
        </p:txBody>
      </p:sp>
      <p:pic>
        <p:nvPicPr>
          <p:cNvPr id="37892" name="Picture 7" descr="p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60350"/>
            <a:ext cx="39655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1331913" y="1125538"/>
            <a:ext cx="3187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/>
              <a:t>Лоуренса (Ларри) Пейджа </a:t>
            </a:r>
          </a:p>
          <a:p>
            <a:r>
              <a:rPr lang="ru-RU"/>
              <a:t> </a:t>
            </a:r>
          </a:p>
          <a:p>
            <a:r>
              <a:rPr lang="ru-RU" b="1"/>
              <a:t>Сергей Брин </a:t>
            </a:r>
            <a:r>
              <a:rPr lang="ru-RU"/>
              <a:t> </a:t>
            </a:r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179388" y="2205038"/>
            <a:ext cx="2847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1998 год</a:t>
            </a:r>
          </a:p>
          <a:p>
            <a:r>
              <a:rPr lang="ru-RU"/>
              <a:t>от мат. «Googol» (Гугол) </a:t>
            </a:r>
          </a:p>
        </p:txBody>
      </p:sp>
      <p:pic>
        <p:nvPicPr>
          <p:cNvPr id="37895" name="Picture 11" descr="Картинки по запросу Компания Гуг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838450"/>
            <a:ext cx="71437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775</TotalTime>
  <Words>240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Слайд 1</vt:lpstr>
      <vt:lpstr>«Казнить нельзя помиловать» или что нужно знать будущему юристу, кроме русского языка</vt:lpstr>
      <vt:lpstr>Слайд 3</vt:lpstr>
      <vt:lpstr>Слайд 4</vt:lpstr>
      <vt:lpstr>Слайд 5</vt:lpstr>
      <vt:lpstr>Проблема прокрастинации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Мобильные устройства  как инструмент повышения качества образовательного пространства обучающихся</dc:title>
  <dc:creator>User</dc:creator>
  <cp:lastModifiedBy>качество</cp:lastModifiedBy>
  <cp:revision>44</cp:revision>
  <dcterms:created xsi:type="dcterms:W3CDTF">2016-07-04T15:41:57Z</dcterms:created>
  <dcterms:modified xsi:type="dcterms:W3CDTF">2017-10-23T09:02:46Z</dcterms:modified>
</cp:coreProperties>
</file>