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  <p:sldId id="267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6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D415BB33-B169-49D3-88FC-51D137DC6D0C}" type="datetimeFigureOut">
              <a:rPr lang="ru-RU" smtClean="0"/>
              <a:t>16.11.2014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AC5D83E0-7CC6-4B76-9D70-D39BEADAF71E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276872"/>
            <a:ext cx="7772400" cy="1780108"/>
          </a:xfrm>
        </p:spPr>
        <p:txBody>
          <a:bodyPr>
            <a:noAutofit/>
          </a:bodyPr>
          <a:lstStyle/>
          <a:p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Сенсорные и гностические кожно-кинестетические расстройства. Тактильные агнозии</a:t>
            </a:r>
            <a:b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361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260648"/>
            <a:ext cx="8856984" cy="648072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повреждении передних и боковых частей спинного мозга в первую очередь нарушается болевая и температурная чувствительность при относительной сохранности тактильных ощущений.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поражении шейной и грудной частей спинного мозга расстройства чувствительности происходят на противоположной стороне.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задних столбов спинного мозга, где проходят пути Голля и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Бурдаха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нарушается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проприоцептивная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(глубокая) и в некоторой степени болевая чувствительность.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поражение зоны таламуса -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таламический синдром,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200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Дежерина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 algn="just">
              <a:buNone/>
            </a:pPr>
            <a:r>
              <a:rPr lang="ru-RU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Выпадают или резко ослабляются тактильная и глубокая чувствительности, а температурная и болевая резко изменяются.</a:t>
            </a:r>
          </a:p>
          <a:p>
            <a:pPr marL="0" indent="0" algn="just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На одной стороне тела, противоположной пораженному таламусу (или только на руке, ноге), пороги болевых и температурных ощущений резко повышаются; когда ощущение возникает (при большой интенсивности раздражителя), оно субъективно характеризуется как максимальное по интенсивности (по принципу «все или ничего»).</a:t>
            </a:r>
          </a:p>
          <a:p>
            <a:pPr marL="0" indent="0" algn="just">
              <a:buNone/>
            </a:pP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Болевые и температурные ощущения локализуются больными неточно, хотя и проецируются на периферию. Одновременно эти ощущения широко </a:t>
            </a:r>
            <a:r>
              <a:rPr lang="ru-RU" sz="22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генерализованы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2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Повышена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также длительность болевых и температурных ощущений.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847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12968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9695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5158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264696"/>
          </a:xfrm>
        </p:spPr>
        <p:txBody>
          <a:bodyPr>
            <a:normAutofit/>
          </a:bodyPr>
          <a:lstStyle/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Следующий уровень кожно-кинестетического анализатора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3-е первичное сенсорное поле коры, 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расположенное вдоль </a:t>
            </a:r>
            <a:r>
              <a:rPr lang="ru-RU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Роландовой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борозды и непосредственно примыкающее к 4-му первичному двигательному полю. 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Все виды чувствительности представлены в одних и тех же участках 3-го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поля.</a:t>
            </a:r>
          </a:p>
          <a:p>
            <a:pPr algn="just"/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значимые отделы тела (мышцы и кожа лица, языка, глаз, кистей руки и стоп) представлены, по-видимому, одновременно в обоих полушариях (как и зона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fovea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сетчатке), поскольку известно, что при одностороннем поражении 3-го поля анестезия возникает в обеих кистях и стопах (больше - в противоположных очагу поражения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Поражение первичной соматосенсорной коры вызывает значительное снижение болевой, температурной, тактильной чувствительности, а также ощущений давления. Возникает потеря дискриминационной чувствительности и ощущений позы в противоположной части тела; реже - частичные изолированные нарушения в разных участках тела (своего рода «чувствительные скотомы»).</a:t>
            </a:r>
          </a:p>
          <a:p>
            <a:pPr algn="just"/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7382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1052736"/>
            <a:ext cx="8568952" cy="5544616"/>
          </a:xfrm>
        </p:spPr>
        <p:txBody>
          <a:bodyPr>
            <a:normAutofit fontScale="92500" lnSpcReduction="20000"/>
          </a:bodyPr>
          <a:lstStyle/>
          <a:p>
            <a:pPr marL="0" indent="0" algn="just">
              <a:buNone/>
            </a:pP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сложные гностические расстройства, характеризующиеся сложной нейропсихологической симптоматикой, связаны с поражением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вторичных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(1, 2, и частично 5, 7 (верхняя теменная область)) и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третичных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(39 и 40)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полей теменной коры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нижняя теменная область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 algn="just">
              <a:buNone/>
            </a:pP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клинической  литературе описаны  два  основных синдрома  поражения  теменной области мозга: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нижнетеменной и верхнетеменной</a:t>
            </a:r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5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Нижнетеменной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синдром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возникает при поражении тех постцентральных областей коры, которые граничат с зонами представительства руки и лица в 1, 2, 3-м, а также в примыкающих к ним 39-м и 40-м полях. При этом происходит нарушение сложных форм тактильного </a:t>
            </a:r>
            <a:r>
              <a:rPr lang="ru-RU" sz="25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гнозиса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известное под названием </a:t>
            </a:r>
            <a:r>
              <a:rPr lang="ru-RU" sz="25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астереогноза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или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тактильной предметной агнозии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5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Различают </a:t>
            </a:r>
            <a:r>
              <a:rPr lang="ru-RU" sz="25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две формы этого нарушения</a:t>
            </a:r>
            <a:r>
              <a:rPr lang="ru-RU" sz="25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больной правильно воспринимает разные признаки предмета, но не может их синтезировать в единое целое; нарушено опознание и этих признаков.</a:t>
            </a:r>
          </a:p>
          <a:p>
            <a:pPr algn="just"/>
            <a:endParaRPr lang="ru-RU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2" cy="786416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Гностические кожно-кинестетические расстройства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9377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332656"/>
            <a:ext cx="8496943" cy="6120680"/>
          </a:xfrm>
        </p:spPr>
        <p:txBody>
          <a:bodyPr>
            <a:normAutofit fontScale="92500"/>
          </a:bodyPr>
          <a:lstStyle/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агнозия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текстуры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объекта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трудности опознания самого материала, из которого сделан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предмет)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индром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Герштмана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обозначаемый иногда как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пальцевая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агнозия 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нарушается способность называния пальцев руки, контралатеральной очагу поражения, а также их узнавания с закрытыми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глазами);</a:t>
            </a:r>
          </a:p>
          <a:p>
            <a:pPr algn="just"/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Тактильная алексия (нарушается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опознание цифр и букв, написанных на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коже).</a:t>
            </a:r>
          </a:p>
          <a:p>
            <a:pPr algn="just"/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Нижнетеменной синдром, помимо гностических кожно-кинестетических нарушений, включает в себя еще две группы симптомов: речевые нарушения, связанные с расстройствами кинестетической основы речи,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речевых кинестезий, что приводит к появлению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афферентной моторной афазии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нарушения произвольных движений и действий, имеющие ту же основу, - кинестетические мануальные расстройства, что приводит к появлению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кинестетической апраксии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03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24744"/>
            <a:ext cx="8640960" cy="5001419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поражении верхней теменной области коры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мозга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возникают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симптомы нарушения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«схемы тела»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(или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соматоагнозия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т. е. расстройство узнавания частей тела, их расположения по отношению друг к другу. Обычно больные плохо ориентируются в одной (чаще левой) половине тела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гемисоматоагнозия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сопровождает поражение правой теменной области мозга. Больные игнорируют левые конечности, иногда как бы «теряют» их. При этом часто возникают ложные соматические образы (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соматопарагнозия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в виде ощущений «чужой» руки, увеличения, уменьшения частей тела (руки, головы), удвоения конечностей и т. 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81612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340768"/>
            <a:ext cx="8712968" cy="4104456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Особую группу симптомов составляют симптомы поражения задних отделов теменной коры,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примыкающих к затылочным и задневисочным областям мозга. Эти отделы принимают непосредственное участие в анализе и синтезе пространственных признаков среды; их поражение ведет к различным формам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оптикопространственных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нарушений к: оптико-пространственной агнозии (двухсторонней, односторонней);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апрактоагнозии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к нарушениям сложных символических пространственных функций (счета, ориентации в карте, рисунках, понимания определенных логико-грамматических конструкций и т. д.), которые входят в синдром поражения зоны ТРО.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4791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2276872"/>
            <a:ext cx="8640959" cy="3993307"/>
          </a:xfrm>
        </p:spPr>
        <p:txBody>
          <a:bodyPr/>
          <a:lstStyle/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Две категории чувствительности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связанные с рецепторами, содержащимися в коже;</a:t>
            </a:r>
          </a:p>
          <a:p>
            <a:pPr marL="0" indent="0" algn="just"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связанные с рецепторами, находящимися в мышцах, суставах и сухожилиях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Виды </a:t>
            </a:r>
            <a:r>
              <a:rPr lang="ru-RU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рецепции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тепловая;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холодовая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тактильная; болевая.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исследователи выделяют еще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вибрационную чувствительность;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другие считают, что она является комплексной и не представляет собой специального вида чувствительности.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51520" y="692696"/>
            <a:ext cx="8784976" cy="930432"/>
          </a:xfrm>
        </p:spPr>
        <p:txBody>
          <a:bodyPr>
            <a:no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принципы строения кожно-кинестетического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анализатора. Сенсорные нарушения, возникающие при поражении различных уровней кожно-кинестетического анализатора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51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23528" y="764704"/>
            <a:ext cx="8568952" cy="5250896"/>
          </a:xfrm>
        </p:spPr>
        <p:txBody>
          <a:bodyPr>
            <a:normAutofit/>
          </a:bodyPr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рецепторные аппараты кожи: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колбочки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Краузе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раздражение которых дает ощущение холода;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цилиндрические рецепторы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Руффини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раздражении которых возникают тепловые ощущения;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корзинчатые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сплетения и тельца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Мейснера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находятся около волосяных луковиц и обеспечивают возникновение ощущений прикосновения и давления;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♦ так называемые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свободные нервные окончания,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которые, по-видимому, связаны с болевыми ощущениями. Предполагается, что вибрационная чувствительность обеспечивается работой всех, и прежде всего тактильных, рецепторов, а также, возможно, болевых и температурных.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49127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8856983" cy="6597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04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1196752"/>
            <a:ext cx="8640959" cy="492941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Рецепторы мышц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суставов 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сухожилий: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мускульные веретена,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которые находятся в мышцах и раздражаются в момент их сокращения;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б)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сухожильный орган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Гольджи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рецептор, находящийся в сухожилиях и воспринимающий разную степень их натяжения, т. е. регистрирующий момент начала движения;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в)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Паччиниевы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тельца,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находящиеся в суставах, которые реагируют на смену положения суставов относительно друг друга и обеспечивают так называемое суставное чувство.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7130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650147"/>
            <a:ext cx="2100745" cy="3451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8557" y="1988840"/>
            <a:ext cx="3600450" cy="280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90926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712968" cy="6336704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Афферентные раздражения, идущие от рецепторов кожи и опорно-двигательного аппарата, проводятся по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трем типам волокон: А, В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С, -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являющихся отростками клеток, расположенных в спинальных ганглиях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типа А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хорошо миелинизированы, их диаметр равен 8-12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они проводят возбуждение со скоростью 120 м/с. Эти волокна проводят тактильные и кинестетические ощущения, идущие от мышц, сухожилий и суставов.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типа В,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снабжены тонкой миелиновой оболочкой, имеют меньший диаметр (4-8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проводят возбуждение со скоростью 15-40 м/с. По этим волокнам идут в основном температурные и болевые раздражения, но с меньшей скоростью, чем по волокнам типа А.</a:t>
            </a:r>
          </a:p>
          <a:p>
            <a:pPr algn="just"/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типа С -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без миелиновой оболочки - имеют наименьший диаметр (меньше 4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и проводят возбуждение с наименьшей скоростью - 0,5-15 м/с. По данным волокнам проводятся болевые и частично температурные ощущения.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1824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4087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рецепторов, сосредоточенных в коже и в различных мышцах, сухожилиях и суставах, волокна типов А, В, С поступают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задние рога спинного мозга.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крупные волокна (типов А и В), которые проводят тактильную и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проприоцептивную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чувствительность, поступают через задние рога спинного мозга, не прерываясь,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пучки Голля 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Бурдаха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находящиеся в задних столбах спинного мозга.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Далее волокна этих пучков переходят в волокна нежного и клиновидного пучков продолговатого мозга и кончаются в их ядрах. Здесь начинается второй нейрон пути, волокна которого, перекрещиваясь по средней линии, идут через продолговатый мозг,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Варолиев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мост и четверохолмие к ядрам зрительного бугра (в составе медиальной петли). Волокна медиальной петли заканчиваются в вентральных ядрах зрительного бугра, где находится третий нейрон этого пути.</a:t>
            </a:r>
          </a:p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образом, первый нейрон пути находится в спинальном ганглии, второй - в продолговатом мозге, а третий - в зоне таламуса. От вентральных ядер таламуса волокна идут в постцентральную область коры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3-му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первичному полю коры больших полушарий.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19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60648"/>
            <a:ext cx="8640959" cy="6408712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С и частично В-типов, которые проводят в основном болевую и температурную чувствительность (и в меньшей степени тактильную), поступают через задние рога в спинной мозг. Здесь в сером веществе задних рогов находится второй нейрон, волокна которого переходят на противоположную сторону и образуют передние и боковые столбы в составе так называемого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пути </a:t>
            </a:r>
            <a:r>
              <a:rPr lang="ru-RU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Говерса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Волокна этого пути заканчиваются в ядрах зрительного бугра, где находится третий нейрон пути. 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Таким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образом, перекрест волокон С и частично В-типов идет на большом протяжении спинного мозга. Путь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Говерса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состоит из двух самостоятельных путей: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спинно-таламического пути,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идущего от спинного мозга к таламусу; внутри спинно-таламического пути кнаружи располагаются волокна, идущие от нижних сегментов тела, 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кнутри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от верхних; </a:t>
            </a: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спинно-церебеллярного пути,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идет к мозжечку. Таким образом, через путь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Говерса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т. е. через передние и боковые столбы спинного мозга, проводится болевая, температурная и частично тактильная чувствительность.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88119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62</TotalTime>
  <Words>1506</Words>
  <Application>Microsoft Office PowerPoint</Application>
  <PresentationFormat>Экран (4:3)</PresentationFormat>
  <Paragraphs>46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Волна</vt:lpstr>
      <vt:lpstr>Сенсорные и гностические кожно-кинестетические расстройства. Тактильные агнозии </vt:lpstr>
      <vt:lpstr>Основные принципы строения кожно-кинестетического анализатора. Сенсорные нарушения, возникающие при поражении различных уровней кожно-кинестетического анализатора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Гностические кожно-кинестетические расстройства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Сенсорные и гностические кожно-кинестетические расстройства. Тактильные агнозии </dc:title>
  <dc:creator>WORK</dc:creator>
  <cp:lastModifiedBy>WORK</cp:lastModifiedBy>
  <cp:revision>8</cp:revision>
  <dcterms:created xsi:type="dcterms:W3CDTF">2014-11-16T11:57:21Z</dcterms:created>
  <dcterms:modified xsi:type="dcterms:W3CDTF">2014-11-16T13:00:15Z</dcterms:modified>
</cp:coreProperties>
</file>