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8" r:id="rId7"/>
    <p:sldId id="276" r:id="rId8"/>
    <p:sldId id="269" r:id="rId9"/>
    <p:sldId id="270" r:id="rId10"/>
    <p:sldId id="264" r:id="rId11"/>
    <p:sldId id="266" r:id="rId12"/>
    <p:sldId id="265" r:id="rId13"/>
    <p:sldId id="260" r:id="rId14"/>
    <p:sldId id="261" r:id="rId15"/>
    <p:sldId id="262" r:id="rId16"/>
    <p:sldId id="267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0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24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6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6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8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4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6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36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3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70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C6BC1-8828-4A69-AF09-D8C150D7FF41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4EAD8-DEAB-4A42-B00D-808A6F34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0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ВВЕДЕНИЕ В ТЕОРИЮ МЕЖКУЛЬТУРНОЙ КОММУНИКАЦИИ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224" y="3509963"/>
            <a:ext cx="4572001" cy="311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2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1069"/>
            <a:ext cx="9753600" cy="63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8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2756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46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15636"/>
            <a:ext cx="9753600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1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4444"/>
            <a:ext cx="9144000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13" y="407323"/>
            <a:ext cx="9534697" cy="61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72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90944"/>
            <a:ext cx="9753600" cy="63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1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/slide/i/IcDyMEzXG7RvB6CJTl2uYrVa3x98SFeQP5hwWt/slide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2" y="224444"/>
            <a:ext cx="10709160" cy="64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554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yslide.ru/documents_3/4a1b6eb19f562d5f8fb64a289e53950a/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04" y="448886"/>
            <a:ext cx="10108276" cy="61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60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99011"/>
            <a:ext cx="9753600" cy="61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5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64" y="706582"/>
            <a:ext cx="9493135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49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65760"/>
            <a:ext cx="97536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571500"/>
            <a:ext cx="9035934" cy="58708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75462" y="939338"/>
            <a:ext cx="56526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9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2880"/>
            <a:ext cx="9144000" cy="63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90451"/>
            <a:ext cx="9753600" cy="59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83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90205"/>
            <a:ext cx="9753600" cy="58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05" y="571499"/>
            <a:ext cx="8636924" cy="583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5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7" y="857250"/>
            <a:ext cx="8545484" cy="559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66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9/540107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72" y="441527"/>
            <a:ext cx="9144000" cy="5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55" y="199505"/>
            <a:ext cx="8786553" cy="62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692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</Words>
  <Application>Microsoft Office PowerPoint</Application>
  <PresentationFormat>Широкоэкранный</PresentationFormat>
  <Paragraphs>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Тема Office</vt:lpstr>
      <vt:lpstr>ВВЕДЕНИЕ В ТЕОРИЮ МЕЖКУЛЬТУРНОЙ 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ТЕОРИЮ МЕЖКУЛЬТУРНОЙ КОММУНИКАЦИИ</dc:title>
  <dc:creator>Дамир Псеунов</dc:creator>
  <cp:lastModifiedBy>Дамир Псеунов</cp:lastModifiedBy>
  <cp:revision>7</cp:revision>
  <dcterms:created xsi:type="dcterms:W3CDTF">2018-09-04T05:10:10Z</dcterms:created>
  <dcterms:modified xsi:type="dcterms:W3CDTF">2018-09-04T04:55:54Z</dcterms:modified>
</cp:coreProperties>
</file>