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CBD89290-7AC7-42DC-A098-CC91A58D1EFA}" type="datetimeFigureOut">
              <a:rPr lang="ru-RU" smtClean="0"/>
              <a:pPr/>
              <a:t>19.03.2020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EB89B39-6864-42FE-BF80-D905B5E66B2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Когнитивная база ЛКС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Культурное и когнитивные пространства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780928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Типы </a:t>
            </a:r>
            <a:r>
              <a:rPr lang="ru-RU" dirty="0" err="1" smtClean="0"/>
              <a:t>пресуппозиций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1052736"/>
            <a:ext cx="8421624" cy="4464496"/>
          </a:xfrm>
        </p:spPr>
        <p:txBody>
          <a:bodyPr>
            <a:normAutofit fontScale="90000"/>
          </a:bodyPr>
          <a:lstStyle/>
          <a:p>
            <a:pPr algn="l"/>
            <a:r>
              <a:rPr lang="ru-RU" sz="3600" dirty="0" smtClean="0"/>
              <a:t>КБ – </a:t>
            </a:r>
            <a:r>
              <a:rPr lang="ru-RU" sz="3600" dirty="0" err="1" smtClean="0"/>
              <a:t>макропресуппозиция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ККП – </a:t>
            </a:r>
            <a:r>
              <a:rPr lang="ru-RU" sz="3600" dirty="0" err="1" smtClean="0"/>
              <a:t>социумная</a:t>
            </a:r>
            <a:r>
              <a:rPr lang="ru-RU" sz="3600" dirty="0" smtClean="0"/>
              <a:t>, «константная» </a:t>
            </a:r>
            <a:r>
              <a:rPr lang="ru-RU" sz="3600" dirty="0" err="1" smtClean="0"/>
              <a:t>пресуппозиция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ИКП – ситуативная, спонтанная </a:t>
            </a:r>
            <a:r>
              <a:rPr lang="ru-RU" sz="3600" dirty="0" err="1" smtClean="0"/>
              <a:t>микропресуппозиция</a:t>
            </a:r>
            <a:endParaRPr lang="ru-RU" sz="3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9217024" cy="38884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i="1" dirty="0" err="1" smtClean="0"/>
              <a:t>Макропресуппозиция</a:t>
            </a:r>
            <a:r>
              <a:rPr lang="ru-RU" dirty="0" smtClean="0"/>
              <a:t> – тот фрагмент КБ, который </a:t>
            </a:r>
            <a:r>
              <a:rPr lang="ru-RU" dirty="0" err="1" smtClean="0"/>
              <a:t>релевантен</a:t>
            </a:r>
            <a:r>
              <a:rPr lang="ru-RU" dirty="0" smtClean="0"/>
              <a:t> и актуален для осуществляемого акта коммуникации.</a:t>
            </a:r>
            <a:br>
              <a:rPr lang="ru-RU" dirty="0" smtClean="0"/>
            </a:br>
            <a:r>
              <a:rPr lang="ru-RU" i="1" dirty="0" smtClean="0"/>
              <a:t/>
            </a:r>
            <a:br>
              <a:rPr lang="ru-RU" i="1" dirty="0" smtClean="0"/>
            </a:br>
            <a:r>
              <a:rPr lang="ru-RU" i="1" dirty="0" err="1" smtClean="0"/>
              <a:t>Социумная</a:t>
            </a:r>
            <a:r>
              <a:rPr lang="ru-RU" i="1" dirty="0" smtClean="0"/>
              <a:t> </a:t>
            </a:r>
            <a:r>
              <a:rPr lang="ru-RU" i="1" dirty="0" err="1" smtClean="0"/>
              <a:t>пресуппозиция</a:t>
            </a:r>
            <a:r>
              <a:rPr lang="ru-RU" i="1" dirty="0" smtClean="0"/>
              <a:t> </a:t>
            </a:r>
            <a:r>
              <a:rPr lang="ru-RU" dirty="0" smtClean="0"/>
              <a:t>– фрагмент коллективного когнитивного пространства, актуализирующийся в коммуникации.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4653136"/>
            <a:ext cx="8675656" cy="2204864"/>
          </a:xfrm>
        </p:spPr>
        <p:txBody>
          <a:bodyPr>
            <a:noAutofit/>
          </a:bodyPr>
          <a:lstStyle/>
          <a:p>
            <a:r>
              <a:rPr lang="ru-RU" sz="3200" i="1" dirty="0" err="1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Микропрессупозиция</a:t>
            </a:r>
            <a:r>
              <a:rPr lang="ru-RU" sz="3200" i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 </a:t>
            </a:r>
            <a:r>
              <a:rPr lang="ru-RU" sz="3200" dirty="0" smtClean="0">
                <a:latin typeface="+mj-lt"/>
              </a:rPr>
              <a:t>– общий фонд знаний </a:t>
            </a:r>
            <a:r>
              <a:rPr lang="ru-RU" sz="3200" dirty="0" err="1" smtClean="0">
                <a:latin typeface="+mj-lt"/>
              </a:rPr>
              <a:t>коммуникантов</a:t>
            </a:r>
            <a:r>
              <a:rPr lang="ru-RU" sz="3200" dirty="0" smtClean="0">
                <a:latin typeface="+mj-lt"/>
              </a:rPr>
              <a:t> о конкретной ситуации, в которой осуществляется конкретный акт коммуникации.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183880" cy="332823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Культурное пространство – форма существования культуры в человеческом сознании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676456" cy="259228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Культурное пространство формируют феномены (представления о них, существующие в сознании)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4869160"/>
            <a:ext cx="8183880" cy="828852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/>
              <a:t>Эти представления не являются равноценными, и, соответственно, само культурное пространство выступает как неоднородное.</a:t>
            </a:r>
            <a:endParaRPr lang="ru-RU" sz="2800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50912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Культурное пространство – национально детерминировано.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КП включает в себя «общечеловеческие», универсальные элементы, занимающие в каждом КП свое особое положение.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556792"/>
            <a:ext cx="8183880" cy="309634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ИКП – индивидуальное когнитивное пространство – совокупность знаний и представлений, </a:t>
            </a:r>
            <a:r>
              <a:rPr lang="ru-RU" dirty="0" smtClean="0"/>
              <a:t>которыми </a:t>
            </a:r>
            <a:r>
              <a:rPr lang="ru-RU" dirty="0" smtClean="0"/>
              <a:t>обладает индивидуум.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183880" cy="368844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ККП -  коллективное когнитивное пространство – совокупность знаний и представлений, которыми обладают представители того или иного социума (профессионального, конфессионального, </a:t>
            </a:r>
            <a:r>
              <a:rPr lang="ru-RU" b="1" dirty="0" err="1" smtClean="0"/>
              <a:t>генерационного</a:t>
            </a:r>
            <a:r>
              <a:rPr lang="ru-RU" b="1" dirty="0" smtClean="0"/>
              <a:t> и т.д.).</a:t>
            </a:r>
            <a:endParaRPr lang="ru-RU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183880" cy="4176464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КБ – когнитивная база -  определенным образом структурированная совокупность знаний и представлений, которыми обладают все представители того или иного ЛКС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501008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Центр </a:t>
            </a:r>
            <a:r>
              <a:rPr lang="en-US" dirty="0" smtClean="0"/>
              <a:t>K</a:t>
            </a:r>
            <a:r>
              <a:rPr lang="ru-RU" dirty="0" smtClean="0"/>
              <a:t>Б– </a:t>
            </a:r>
            <a:r>
              <a:rPr lang="ru-RU" dirty="0" smtClean="0"/>
              <a:t>состоит из феноменов, являющихся достоянием всех членов ЛКС.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Периферия – состоит из феноменов, не являющихся базовыми для членов ЛКС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Блок-схема: процесс 2"/>
          <p:cNvSpPr/>
          <p:nvPr/>
        </p:nvSpPr>
        <p:spPr>
          <a:xfrm>
            <a:off x="3275856" y="2348880"/>
            <a:ext cx="2376264" cy="158417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КБ</a:t>
            </a:r>
            <a:endParaRPr lang="ru-RU" sz="2400" b="1" dirty="0"/>
          </a:p>
        </p:txBody>
      </p:sp>
      <p:sp>
        <p:nvSpPr>
          <p:cNvPr id="5" name="Овал 4"/>
          <p:cNvSpPr/>
          <p:nvPr/>
        </p:nvSpPr>
        <p:spPr>
          <a:xfrm>
            <a:off x="2267744" y="1268760"/>
            <a:ext cx="4464496" cy="40324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4932040" y="980728"/>
            <a:ext cx="2304256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ККП</a:t>
            </a:r>
            <a:r>
              <a:rPr lang="ru-RU" sz="2000" b="1" dirty="0" smtClean="0"/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1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499992" y="3429000"/>
            <a:ext cx="3168352" cy="201622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ККП 2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1043608" y="2564904"/>
            <a:ext cx="2664296" cy="25922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</a:rPr>
              <a:t>ККП 3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03848" y="1628800"/>
            <a:ext cx="129614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B0F0"/>
                </a:solidFill>
              </a:rPr>
              <a:t>ИКП</a:t>
            </a:r>
            <a:endParaRPr lang="ru-RU" sz="20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117</TotalTime>
  <Words>145</Words>
  <Application>Microsoft Office PowerPoint</Application>
  <PresentationFormat>Экран (4:3)</PresentationFormat>
  <Paragraphs>19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Verdana</vt:lpstr>
      <vt:lpstr>Wingdings 2</vt:lpstr>
      <vt:lpstr>Аспект</vt:lpstr>
      <vt:lpstr>Когнитивная база ЛКС</vt:lpstr>
      <vt:lpstr>Культурное пространство – форма существования культуры в человеческом сознании</vt:lpstr>
      <vt:lpstr>Культурное пространство формируют феномены (представления о них, существующие в сознании)</vt:lpstr>
      <vt:lpstr>Культурное пространство – национально детерминировано.   КП включает в себя «общечеловеческие», универсальные элементы, занимающие в каждом КП свое особое положение.</vt:lpstr>
      <vt:lpstr>ИКП – индивидуальное когнитивное пространство – совокупность знаний и представлений, которыми обладает индивидуум.</vt:lpstr>
      <vt:lpstr>ККП -  коллективное когнитивное пространство – совокупность знаний и представлений, которыми обладают представители того или иного социума (профессионального, конфессионального, генерационного и т.д.).</vt:lpstr>
      <vt:lpstr>КБ – когнитивная база -  определенным образом структурированная совокупность знаний и представлений, которыми обладают все представители того или иного ЛКС</vt:lpstr>
      <vt:lpstr> Центр KБ– состоит из феноменов, являющихся достоянием всех членов ЛКС.  Периферия – состоит из феноменов, не являющихся базовыми для членов ЛКС</vt:lpstr>
      <vt:lpstr>Презентация PowerPoint</vt:lpstr>
      <vt:lpstr>Типы пресуппозиций</vt:lpstr>
      <vt:lpstr>КБ – макропресуппозиция  ККП – социумная, «константная» пресуппозиция  ИКП – ситуативная, спонтанная микропресуппозиция</vt:lpstr>
      <vt:lpstr>  Макропресуппозиция – тот фрагмент КБ, который релевантен и актуален для осуществляемого акта коммуникации.  Социумная пресуппозиция – фрагмент коллективного когнитивного пространства, актуализирующийся в коммуникации.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Когнитивная база ЛКС</dc:title>
  <dc:creator>Солнышко</dc:creator>
  <cp:lastModifiedBy>Дамир Псеунов</cp:lastModifiedBy>
  <cp:revision>13</cp:revision>
  <dcterms:created xsi:type="dcterms:W3CDTF">2013-11-28T18:02:36Z</dcterms:created>
  <dcterms:modified xsi:type="dcterms:W3CDTF">2020-03-19T12:50:56Z</dcterms:modified>
</cp:coreProperties>
</file>