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Митохондрии общая характеристика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а митохондриального генома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86808" cy="6025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media.springernature.com/relative-r300-703_m1050/springer-static/image/art%3A10.1038%2Fs41580-018-0092-0/MediaObjects/41580_2018_92_Figb_HTML.png?as=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www.perlara.com/wp-content/uploads/2015/02/fig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186965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786322"/>
            <a:ext cx="8229600" cy="1571612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Митохондрии – важнейшие клеточные органеллы,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присутствуют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практически 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эукариотических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организмах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являются энергетическими станциями клетки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Основными биохимическими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процессами,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имеющими отношение к энергетическому обмену и происходящими в митохондриях, являются: цикл трикарбоновых кислот (цикл Кребса), бета-окисление жирных кислот, транспорт электронов в дыхательной цепи и окислительное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фосфорилирование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Состав митохонд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4986322" cy="418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cf.ppt-online.org/files1/slide/e/EpqD3kI4hTSOYj2089wBXQGgsFrvcPM6ytC1LVAnZx/slid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 l="3289" t="14033" r="29834" b="29834"/>
          <a:stretch>
            <a:fillRect/>
          </a:stretch>
        </p:blipFill>
        <p:spPr bwMode="auto">
          <a:xfrm>
            <a:off x="0" y="0"/>
            <a:ext cx="517474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 descr="https://microscopyinnovations.com/wp-content/uploads/2015/07/WAT-glomrein-sol3-pb-mit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786182" cy="2705543"/>
          </a:xfrm>
          <a:prstGeom prst="rect">
            <a:avLst/>
          </a:prstGeom>
          <a:noFill/>
        </p:spPr>
      </p:pic>
      <p:pic>
        <p:nvPicPr>
          <p:cNvPr id="1038" name="Picture 14" descr="https://i32.servimg.com/u/f32/14/42/61/58/9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93198"/>
            <a:ext cx="3571868" cy="4064802"/>
          </a:xfrm>
          <a:prstGeom prst="rect">
            <a:avLst/>
          </a:prstGeom>
          <a:noFill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/>
          <a:srcRect l="8771" t="13537" r="37508" b="29834"/>
          <a:stretch>
            <a:fillRect/>
          </a:stretch>
        </p:blipFill>
        <p:spPr bwMode="auto">
          <a:xfrm>
            <a:off x="3857620" y="3214686"/>
            <a:ext cx="50962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resent5.com/presentation/3/73359296_265869209.pdf-img/73359296_265869209.pdf-39.jpg"/>
          <p:cNvPicPr>
            <a:picLocks noChangeAspect="1" noChangeArrowheads="1"/>
          </p:cNvPicPr>
          <p:nvPr/>
        </p:nvPicPr>
        <p:blipFill>
          <a:blip r:embed="rId2"/>
          <a:srcRect l="15625" t="25000" r="10416" b="41667"/>
          <a:stretch>
            <a:fillRect/>
          </a:stretch>
        </p:blipFill>
        <p:spPr bwMode="auto">
          <a:xfrm>
            <a:off x="857224" y="428604"/>
            <a:ext cx="7819485" cy="2643206"/>
          </a:xfrm>
          <a:prstGeom prst="rect">
            <a:avLst/>
          </a:prstGeom>
          <a:noFill/>
        </p:spPr>
      </p:pic>
      <p:pic>
        <p:nvPicPr>
          <p:cNvPr id="12292" name="Picture 4" descr="https://cf.ppt-online.org/files/slide/r/rsvzMIx7ZobA9OBpPWytwaHqidUucelmCnY4fQ/slide-4.jpg"/>
          <p:cNvPicPr>
            <a:picLocks noChangeAspect="1" noChangeArrowheads="1"/>
          </p:cNvPicPr>
          <p:nvPr/>
        </p:nvPicPr>
        <p:blipFill>
          <a:blip r:embed="rId3"/>
          <a:srcRect l="2322" t="48056" r="67488" b="8538"/>
          <a:stretch>
            <a:fillRect/>
          </a:stretch>
        </p:blipFill>
        <p:spPr bwMode="auto">
          <a:xfrm>
            <a:off x="2643174" y="3071810"/>
            <a:ext cx="3357586" cy="3615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214950"/>
            <a:ext cx="8229600" cy="119696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хондриом – это совокупность всех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митохондрий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одной клетке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Различные типы организации хондриома: а – разрозненные митохондрии, б – нитчатые митохондрии, в – цепочки соединенных митохондрий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кардиомиоцитов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г –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митохондриальный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ретикулум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скелетных мышц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 l="8770" t="29820" r="11196" b="36851"/>
          <a:stretch>
            <a:fillRect/>
          </a:stretch>
        </p:blipFill>
        <p:spPr bwMode="auto">
          <a:xfrm>
            <a:off x="285720" y="142852"/>
            <a:ext cx="85086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13156" t="19296" r="14485" b="21063"/>
          <a:stretch>
            <a:fillRect/>
          </a:stretch>
        </p:blipFill>
        <p:spPr bwMode="auto">
          <a:xfrm>
            <a:off x="1571604" y="2214554"/>
            <a:ext cx="58242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хондриом клетки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может иметь различную композицию в зависимости от энергетических потребностей клетки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Первый вариант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(и чаще встречающемся) случае он может быть представлен множеством разрозненных небольших митохондрий, функционирующих независимо друг от друга и снабжающих АТФ небольшие участки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цитоплазмы (типичная соматическая клетка).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Второй вариант длинные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разветвленные митохондрии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митохондриальный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ретикулум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могут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энергетически обеспечивать отдаленные друг от друга участки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клетки (например у жгутиконосцев).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Сложно организованный хондриом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выражен в скелетных мышцах млекопитающих, где группы гигантских разветвленных митохондрий связаны друг с другом с помощью ММК (обычно ММК находятся в клетках сократимых тканей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Особенно обильно ММК представлены в клетках сердечных мышц, где они функционально связывают множественные отдельные митохондрии в единую разветвленную цепь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1).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Митохондриальное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дыхание и сопряженное окислительное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фосфорилирование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2).  Транспорт  и  поглощение  митохондриями  ионов  Са2+ (фосфата кальция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3). Продукция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митохондриями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активных форм кислорода (АФК):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супероксидного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радикала и перекиси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водорода,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свободных радикалов кислорода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СРК) и окислительного стресса (ОС).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лежащих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основе феномена старения, большинства системных патологий в стареющем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организме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 особенно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нейродегенеративных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болезней  (болезни  Альцгеймера,  Паркинсона,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Амиотрофический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боковой  склероз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4). Участие митохондрий в процессах запрограммированной клеточной гибели (а именно индуцированный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5) Участие в бета-окисление жирных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кислот;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684" r="13786"/>
          <a:stretch>
            <a:fillRect/>
          </a:stretch>
        </p:blipFill>
        <p:spPr bwMode="auto">
          <a:xfrm>
            <a:off x="1214414" y="0"/>
            <a:ext cx="6643734" cy="671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ходе эволюции большая часть генома митохондрий была перенесена в ядро клетки, однако часть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мтДНК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была сохранена и все еще функциональна. Здесь и обнаруживается основное отличие митохондрии растений и животных, ведь ни смотря на то, что они не различаются по своей базовой структуре, их «остаточные» геномы совершенно разные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Так, в митохондриях человека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кодон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АУА кодирует аминокислоту метионин вместо изо-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лейцина в стандартном коде. Кодоны АГА и АГГ,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стандартном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коде кодирующие аргинин, являются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стоп-кодонами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а кодон УГА, в стандартном коде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являющийся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стоп-кодоном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кодирует триптофан.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Митохондрии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растений, по-видимому, используют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нормальный генетический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код.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Другой необычной чертой митохондрий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является особенность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узнавания кодонов транспортными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РНК, что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приводит к тому, что одна молекула узнает сразу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четыре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кодона. Указанное изменение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митохондриального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генетического кода уменьшает значимость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третьего нуклеотида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кодоне и приводит к тому, что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требуется меньше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транспортных РНК. Всего 22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транспортных РНК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достаточно для узнавания всех 64 кодонов,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тогда как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для обычных рибосом их должно быть не менее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32 (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некоторых организмах найдено до 61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митохондриальной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генетической системе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содержится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запись некоторых (но далеко не всех)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митохондриальных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белков и большинства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митохондриальных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РНК (транспортных РНК).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Митохондриальный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геном кодирует 13 субъединиц комплексов дыхательной цепи. Ядерный геном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кодирует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остальные белки – переносчики электронов,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митохондриальные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транслоказы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компоненты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транспорта белков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митохондрии, факторы, необходимые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для транскрипции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трансляции и репликации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митохондриальной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ДНК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Особенность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митохондриального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генома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многих организмов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– это необычайно частое изменение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структуры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синтезированной РНК, так называемое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редактирование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Иными словами,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митохондриальный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геном содержит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немало ошибок, исправляемых в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процессе созревания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матричных РНК. У высших растений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исправляется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 3 до 15% нуклеотидов (в отдельных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40%), у простейших – до 50%.</a:t>
            </a:r>
          </a:p>
          <a:p>
            <a:pPr algn="just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620</Words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Митохондрии общая характеристика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Митохондрии общая характеристика</dc:title>
  <dc:creator>Максим</dc:creator>
  <cp:lastModifiedBy>Максим</cp:lastModifiedBy>
  <cp:revision>9</cp:revision>
  <dcterms:created xsi:type="dcterms:W3CDTF">2020-10-22T10:08:15Z</dcterms:created>
  <dcterms:modified xsi:type="dcterms:W3CDTF">2020-10-22T11:42:11Z</dcterms:modified>
</cp:coreProperties>
</file>