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9" r:id="rId8"/>
    <p:sldId id="261" r:id="rId9"/>
    <p:sldId id="275" r:id="rId10"/>
    <p:sldId id="277" r:id="rId11"/>
    <p:sldId id="276" r:id="rId12"/>
    <p:sldId id="268" r:id="rId13"/>
    <p:sldId id="262" r:id="rId14"/>
    <p:sldId id="267" r:id="rId15"/>
    <p:sldId id="270" r:id="rId16"/>
    <p:sldId id="271" r:id="rId17"/>
    <p:sldId id="274" r:id="rId18"/>
    <p:sldId id="272" r:id="rId19"/>
    <p:sldId id="273" r:id="rId20"/>
    <p:sldId id="263" r:id="rId21"/>
    <p:sldId id="265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9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3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0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8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3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E53B-2DCD-4722-A90F-C61B44A33EC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4323-0E20-49C3-848B-A376623D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up/datas/225386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58" y="736933"/>
            <a:ext cx="7941021" cy="59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3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yslide.ru/documents_3/27573e7638a217a4a06a5e34c955e22e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3" y="56526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5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ero50x.myjino.ru/allpic/19/3324-im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98" y="598834"/>
            <a:ext cx="8869680" cy="57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9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s/psikhologija/Verbalnoe-obschenie/0011-011-Kulturnye-razlichija-v-verbalnoj-kommunikat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7" y="459928"/>
            <a:ext cx="8077603" cy="60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1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1/1yeimtUIsHvdn2YTPXjBuN7WJSGzwoQKlFDRkc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51" y="628605"/>
            <a:ext cx="7733204" cy="56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3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2/slide/g/gLWq1i8OAK6hkZwxNCjaUybVEDIMspcJPzQ0Y7uoG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22" y="383220"/>
            <a:ext cx="8080374" cy="60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6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s/SmiKM46anOIYkwEUpHTAsFDbecjt7ozPZ18Wr9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7" y="764771"/>
            <a:ext cx="10316094" cy="55793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5629" y="723207"/>
            <a:ext cx="689956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0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s/SmiKM46anOIYkwEUpHTAsFDbecjt7ozPZ18Wr9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91" y="440575"/>
            <a:ext cx="9749099" cy="61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9578" y="440575"/>
            <a:ext cx="6076604" cy="972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6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slide.ru/documents_3/5128c2cc671a8c55c3baf43cb503c81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77" y="349135"/>
            <a:ext cx="7620000" cy="59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9207" y="565266"/>
            <a:ext cx="5394960" cy="756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4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s/SmiKM46anOIYkwEUpHTAsFDbecjt7ozPZ18Wr9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30" y="540328"/>
            <a:ext cx="9318566" cy="61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7273" y="631767"/>
            <a:ext cx="5361709" cy="86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5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3/5128c2cc671a8c55c3baf43cb503c815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85" y="415637"/>
            <a:ext cx="9576261" cy="58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68633" y="532015"/>
            <a:ext cx="6234545" cy="8811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0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m/MWvDqFl6ALOhNGC7nirKeZJV90zwIREj2sH4x1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6" y="556953"/>
            <a:ext cx="7169364" cy="53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15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otvet.imgsmail.ru/download/236635523_31c5a5bcf3b3ed814a6eaaa707de750c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266007"/>
            <a:ext cx="10349346" cy="60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resentacii.ru/documents_4/e98a8df07679d8f1f08a604bc4f43d7e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9393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5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267/27214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77" y="340519"/>
            <a:ext cx="8368550" cy="62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71ced3d5b1b074cb552a9874beed9dc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7" y="80633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8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t4web.ru/images/1563/46551/64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39" y="87347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7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yslide.ru/documents_3/4a1b6eb19f562d5f8fb64a289e53950a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3" y="59851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5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1/1yeimtUIsHvdn2YTPXjBuN7WJSGzwoQKlFDRkc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03" y="376541"/>
            <a:ext cx="8213379" cy="61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5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1.ppt4web.ru/images/3018/61694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17" y="1131166"/>
            <a:ext cx="67439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9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t4web.ru/images/1563/46551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38" y="997527"/>
            <a:ext cx="7572895" cy="512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0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s/psikhologija/Verbalnoe-obschenie/0004-004-JAzyk-kak-sredstvo-obsch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324197"/>
            <a:ext cx="9332826" cy="62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25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Дамир Псеунов</dc:creator>
  <cp:lastModifiedBy>Дамир Псеунов</cp:lastModifiedBy>
  <cp:revision>8</cp:revision>
  <dcterms:created xsi:type="dcterms:W3CDTF">2019-02-21T09:22:48Z</dcterms:created>
  <dcterms:modified xsi:type="dcterms:W3CDTF">2019-03-21T18:40:11Z</dcterms:modified>
</cp:coreProperties>
</file>