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62" r:id="rId6"/>
    <p:sldId id="261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68762" autoAdjust="0"/>
  </p:normalViewPr>
  <p:slideViewPr>
    <p:cSldViewPr>
      <p:cViewPr varScale="1">
        <p:scale>
          <a:sx n="71" d="100"/>
          <a:sy n="71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41FE13-83BF-4BB9-9D84-BD7A2E2435B4}" type="datetimeFigureOut">
              <a:rPr lang="ru-RU" smtClean="0"/>
              <a:t>14.11.2014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71D6079-ED20-4EEB-A6FD-EBBC81FE529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62088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и гностические зрительные расстройства. Зрительные агнозии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29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836712"/>
            <a:ext cx="8712967" cy="56166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 поражении НКТ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полная односторонняя гемианопсия (левосторонняя или правосторонняя), при частичном поражении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неполная, с границей в виде вертикальной линии.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когда очаг поражения находится рядом с НКТ и раздражает его, иногда возникают сложные синдромы в виде зрительных галлюцинаций, связанных с нарушениями сознания.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подушки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зрительного бугра,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переднего двухолмия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стволовой части мозга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никаких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зрительных функций как таковых не возникает, что указывает на иное их назначение.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10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4824536" cy="4531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83297" y="5562996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нормальных полей зрения (пространство, воспринимаемое глазом при неподвижном взгляде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рисунке голубая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92696"/>
            <a:ext cx="446449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5085184"/>
            <a:ext cx="81369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 полей зрения при левосторонней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нижнеквадрантной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гемианопсии (при поражении верхней губы шпорной борозды справа); центральное зрение сохранено;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обозначены выпавшие поля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1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32048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042793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изменений полей зрения при правосторонней гемианопсии (при поражении левых зрительного тракта или зрительной лучистости); голубым цветом обозначены выпавшие поля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0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80297"/>
            <a:ext cx="424847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4928138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изменений полей зрения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биназальной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гемианопсии (при двустороннем поражении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неперекрещенных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волокон зрительного нерва);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голубым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цветом обозначены выпавшие поля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51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8416" y="764704"/>
            <a:ext cx="82809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зрительного сияния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(пучок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Грациоле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кровоизлияниях, опухолях, травмах и др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возникает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гомонимноая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гемианопсия,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е.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выпадение полей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 (левого или правого). Из-за широкого расхождения волокон в пучке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Грациоле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гомонимная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гемианопсия часто является неполной, т. е. слепота не распространяется на всю левую (или правую) половину поля зрения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17-го поля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левом и правом полушариях одновременно (что может быть, например, при ранениях затылочного полюса) возникает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центральная слепота.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 поражение захватывает 17-е поле одного полушария, возникает выпадение полей зрения с одной стороны, причем при правостороннем очаге возможна «фиксированная» левосторонняя гемианопсия, когда больной как бы не замечает своего зрительного дефекта.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162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547260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5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980728"/>
            <a:ext cx="7408333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поражений зрительного пути на различных уровнях (обозначены цифрами), вызывающих нарушение зрения: 1 — поражение зрительного нерва (слепота на один глаз); 2 — поражение неперекрещенных зрительных волокон (выпадение левой половины поля зрения одного глаза); 3 — поражение перекрещенных зрительных волокон (двусторонняя гетеронимная битемпоральная гемианопсия); 4 — поражение зрительного тракта (противоположная очагу гомонимная гемианопсия); 5 — поражение зрительной лучистости (противоположная очагу гомонимная гемианопсия); 6 — поражение коры головного мозга около шпорной борозды (выпадение соответствующих квадрантов полей зрения с противоположной стороны).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0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8280920" cy="720080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Гностические зрительные расстройства.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зрительных агнозий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268760"/>
            <a:ext cx="8615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зрительного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если больной, правильно оценивая отдельные элементы объекта (или его изображения), не может понять его смысла в целом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предметная агнозия;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если он не различает человеческие лица (или фотографии)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лицевая агнозия;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если он плохо ориентируется в пространственных признаках изображения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оптико-пространственная агнозия;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если он, правильно копируя буквы, не может их читать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буквенная агнозия;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если он различает цвета, но не знает, какие предметы окрашены в данный цвет, т. е. не может вспомнить цвет знакомых предметов,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цветовая агнозия;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как самостоятельная форма выделяется 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симультанная агнозия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нарушение зрительного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больной может воспринимать только отдельные фрагменты изображения, причем этот дефект наблюдается и при сохранности полей зрения.</a:t>
            </a:r>
          </a:p>
        </p:txBody>
      </p:sp>
    </p:spTree>
    <p:extLst>
      <p:ext uri="{BB962C8B-B14F-4D97-AF65-F5344CB8AC3E}">
        <p14:creationId xmlns:p14="http://schemas.microsoft.com/office/powerpoint/2010/main" val="237602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8208912" cy="392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5330825"/>
            <a:ext cx="6120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 больного со зрительно-пространственной агнозией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332656"/>
            <a:ext cx="8568951" cy="62646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принципы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всех анализаторных систем: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параллельной многоканальной переработки информации,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которым информация о разных параметрах сигнала одновременно передается по различным каналам анализаторной системы;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анализа информации с помощью нейронов-детекторов,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направленного на выделение как относительно элементарных, так и сложных, комплексных характеристик сигнала, что обеспечивается разными рецептивными полями;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последовательного усложнения переработки информации от уровня к уровню,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которым каждый из них осуществляет свои собственные анализаторные функции;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топического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«точка в точку»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представительства периферических рецепторов в первичном поле анализаторной системы;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целостной интегративной репрезентации сигнала в ЦНС во взаимосвязи с другими сигналами,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достигается благодаря существованию общей модели (схемы) сигналов данной модальности.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84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6672"/>
            <a:ext cx="4968552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21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632848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46703" y="6164669"/>
            <a:ext cx="4194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Рисунки больных с оптической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агнозией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18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нейропсихологическом изучении работы анализаторных систем следует различать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типа расстройств: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относительно элементарные сенсорные расстройства в виде нарушений различных видов ощущений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светоощущений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цветоощущений, ощущений высоты, громкости, длительности звука и др.);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более сложные гностические расстройства в виде нарушений разных видов восприятия (восприятия формы предмета, пространственных отношений, символов, звуков речи и т. д.).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тип расстройств связан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поражением периферического и подкорковых уровней анализаторных систем, а также первичного коркового поля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соответствующего анализатора.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тип расстройств обусловлен прежде всего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поражением вторичных корковых полей,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хотя в мозговой организации гностической деятельности принимают участие и многие другие корковые и подкорковые структуры, в том числе префронтальные отделы коры больших полушарий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Гностические расстройства, возникающие при корковых очагах поражения, носят название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агнозий. 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пораженного анализатора различают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зрительные, слуховые и тактильные агнозии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49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зрительного анализатора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84887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32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работы зрительного анализатора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49694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720080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Корковая локализация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35292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7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7" cy="518457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сетчаточного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уровня зрительной системы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разнообразны: это разные формы дегенерации сетчатки; кровоизлияния; различные заболевания глаз, в которых поражается также и сетчатка (центральное место среди этих поражений занимает такое распространенное заболевание, как глаукома). Во всех этих случаях поражение, как правило, одностороннее, т. е. зрение нарушается только в одном глазу;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элементарное расстройство остроты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зрения,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цветоощущения. Зрительные функции второго глаза остаются сохранными.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Поражения зрительного нерва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встречаются в клинике локальных поражений головного мозга довольно часто в связи с различными патологическими процессами в передней черепной ямке: опухолями, кровоизлияниями, воспалительными процессами и др. Такое поражение зрительного нерва приводит к расстройству сенсорных зрительных функций только в одном глазу, причем в зависимости от места поражения страдают зрительные функции соответствующих участков сетчатки. Важным симптомом поражения зрительного нерва является отек начала (соска) зрительного нерва (слева или справа), который может привести к его атрофии.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1438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зрительные расстройства при поражении периферического, подкоркового и коркового звеньев зрительного ана­лизатора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1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3" cy="61535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поражении хиазмы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различные (чаще симметричные) нарушения полей зрения обоих глаз (гемианопсии) вследствие поражения соответствующих волокон, идущих от сетчаток. Поражение разных отделов хиазмы приводит к появлению разных видов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гемианопсий: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битемпоральной;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бинозальной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верхней квадрантной; нижней квадрантной; односторонней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нозальной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гемианопсии (при разрушении наружной части хиазмы с одной стороны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Гемианопсия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полной или частичной; в последнем случае возникают скотомы (частичное выпадение) в соответствующих отделах полей зрения.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поражении зрительных канатиков, соединяющих область хиазмы с наружным коленчатым телом, возникает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гомонимная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(односторонняя) гемианопсия, сторона которой определяется стороной поражения.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Гомонимные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гемианопсии могут быть полными или неполными. </a:t>
            </a:r>
          </a:p>
        </p:txBody>
      </p:sp>
    </p:spTree>
    <p:extLst>
      <p:ext uri="{BB962C8B-B14F-4D97-AF65-F5344CB8AC3E}">
        <p14:creationId xmlns:p14="http://schemas.microsoft.com/office/powerpoint/2010/main" val="271563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</TotalTime>
  <Words>1148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Сенсорные и гностические зрительные расстройства. Зрительные агнозии </vt:lpstr>
      <vt:lpstr>Презентация PowerPoint</vt:lpstr>
      <vt:lpstr>Презентация PowerPoint</vt:lpstr>
      <vt:lpstr>Строение зрительного анализатора</vt:lpstr>
      <vt:lpstr>Уровни работы зрительного анализатора</vt:lpstr>
      <vt:lpstr>Презентация PowerPoint</vt:lpstr>
      <vt:lpstr>Корковая локализация</vt:lpstr>
      <vt:lpstr>Сенсорные зрительные расстройства при поражении периферического, подкоркового и коркового звеньев зрительного ана­лизатора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Сенсорные и гностические зрительные расстройства. Зрительные агнозии </dc:title>
  <dc:creator>WORK</dc:creator>
  <cp:lastModifiedBy>WORK</cp:lastModifiedBy>
  <cp:revision>9</cp:revision>
  <dcterms:created xsi:type="dcterms:W3CDTF">2014-11-14T11:29:39Z</dcterms:created>
  <dcterms:modified xsi:type="dcterms:W3CDTF">2014-11-14T13:03:31Z</dcterms:modified>
</cp:coreProperties>
</file>