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7" r:id="rId3"/>
    <p:sldId id="261" r:id="rId4"/>
    <p:sldId id="258" r:id="rId5"/>
    <p:sldId id="259" r:id="rId6"/>
    <p:sldId id="256" r:id="rId7"/>
    <p:sldId id="260" r:id="rId8"/>
    <p:sldId id="263" r:id="rId9"/>
    <p:sldId id="264" r:id="rId10"/>
    <p:sldId id="265" r:id="rId11"/>
    <p:sldId id="266" r:id="rId12"/>
    <p:sldId id="267" r:id="rId13"/>
    <p:sldId id="271" r:id="rId14"/>
    <p:sldId id="272" r:id="rId15"/>
    <p:sldId id="268" r:id="rId16"/>
    <p:sldId id="270" r:id="rId17"/>
    <p:sldId id="269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0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9B2FF-FCD8-4B50-A226-C21CC3B0791C}" type="datetimeFigureOut">
              <a:rPr lang="ru-RU" smtClean="0"/>
              <a:t>21.02.2020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A6C68-6C7C-4B28-AEBD-4860423394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531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9B2FF-FCD8-4B50-A226-C21CC3B0791C}" type="datetimeFigureOut">
              <a:rPr lang="ru-RU" smtClean="0"/>
              <a:t>21.02.2020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A6C68-6C7C-4B28-AEBD-4860423394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586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9B2FF-FCD8-4B50-A226-C21CC3B0791C}" type="datetimeFigureOut">
              <a:rPr lang="ru-RU" smtClean="0"/>
              <a:t>21.02.2020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A6C68-6C7C-4B28-AEBD-4860423394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5323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9B2FF-FCD8-4B50-A226-C21CC3B0791C}" type="datetimeFigureOut">
              <a:rPr lang="ru-RU" smtClean="0"/>
              <a:t>21.02.2020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A6C68-6C7C-4B28-AEBD-4860423394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706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9B2FF-FCD8-4B50-A226-C21CC3B0791C}" type="datetimeFigureOut">
              <a:rPr lang="ru-RU" smtClean="0"/>
              <a:t>21.02.2020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A6C68-6C7C-4B28-AEBD-4860423394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8184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9B2FF-FCD8-4B50-A226-C21CC3B0791C}" type="datetimeFigureOut">
              <a:rPr lang="ru-RU" smtClean="0"/>
              <a:t>21.02.2020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A6C68-6C7C-4B28-AEBD-4860423394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924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9B2FF-FCD8-4B50-A226-C21CC3B0791C}" type="datetimeFigureOut">
              <a:rPr lang="ru-RU" smtClean="0"/>
              <a:t>21.02.2020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A6C68-6C7C-4B28-AEBD-4860423394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352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9B2FF-FCD8-4B50-A226-C21CC3B0791C}" type="datetimeFigureOut">
              <a:rPr lang="ru-RU" smtClean="0"/>
              <a:t>21.02.2020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A6C68-6C7C-4B28-AEBD-4860423394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9964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9B2FF-FCD8-4B50-A226-C21CC3B0791C}" type="datetimeFigureOut">
              <a:rPr lang="ru-RU" smtClean="0"/>
              <a:t>21.02.2020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A6C68-6C7C-4B28-AEBD-4860423394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8904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9B2FF-FCD8-4B50-A226-C21CC3B0791C}" type="datetimeFigureOut">
              <a:rPr lang="ru-RU" smtClean="0"/>
              <a:t>21.02.2020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A6C68-6C7C-4B28-AEBD-4860423394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9532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9B2FF-FCD8-4B50-A226-C21CC3B0791C}" type="datetimeFigureOut">
              <a:rPr lang="ru-RU" smtClean="0"/>
              <a:t>21.02.2020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A6C68-6C7C-4B28-AEBD-4860423394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811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49B2FF-FCD8-4B50-A226-C21CC3B0791C}" type="datetimeFigureOut">
              <a:rPr lang="ru-RU" smtClean="0"/>
              <a:t>21.02.2020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A6C68-6C7C-4B28-AEBD-4860423394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6786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4216" y="304138"/>
            <a:ext cx="8743783" cy="599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8603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8901" y="198783"/>
            <a:ext cx="8656320" cy="649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4183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6363" y="286248"/>
            <a:ext cx="8099729" cy="6074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5812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6904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2124" y="216673"/>
            <a:ext cx="8075875" cy="6056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0865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890" y="592372"/>
            <a:ext cx="950711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7478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4661" y="765313"/>
            <a:ext cx="7887694" cy="591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1446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4013" y="857249"/>
            <a:ext cx="9629029" cy="5718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6418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994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5108" y="1825625"/>
            <a:ext cx="580178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337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160" y="184868"/>
            <a:ext cx="9387840" cy="621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763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5108" y="1825625"/>
            <a:ext cx="580178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933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5108" y="1825625"/>
            <a:ext cx="580178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76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1823" y="650474"/>
            <a:ext cx="8674873" cy="596347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7824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2209" y="512239"/>
            <a:ext cx="9883471" cy="597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479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lideplayer.com/slide/9483638/29/images/4/Non-Verbal+Communic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064" y="311054"/>
            <a:ext cx="9291622" cy="6420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90352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0360" y="254443"/>
            <a:ext cx="8330317" cy="6247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14144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Широкоэкранный</PresentationFormat>
  <Paragraphs>0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Дамир Псеунов</dc:creator>
  <cp:lastModifiedBy>Дамир Псеунов</cp:lastModifiedBy>
  <cp:revision>3</cp:revision>
  <dcterms:created xsi:type="dcterms:W3CDTF">2020-02-21T05:27:23Z</dcterms:created>
  <dcterms:modified xsi:type="dcterms:W3CDTF">2020-02-21T05:42:24Z</dcterms:modified>
</cp:coreProperties>
</file>