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dirty="0" smtClean="0"/>
              <a:t>Деление клеток протистов. Митоз ядра протистов</a:t>
            </a:r>
            <a:endParaRPr lang="ru-RU" dirty="0"/>
          </a:p>
        </p:txBody>
      </p:sp>
      <p:pic>
        <p:nvPicPr>
          <p:cNvPr id="8194" name="Picture 2" descr="https://images.fineartamerica.com/images-medium-large/proteus-amoeba-light-micrograph-gerd-guen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928898" cy="2193420"/>
          </a:xfrm>
          <a:prstGeom prst="rect">
            <a:avLst/>
          </a:prstGeom>
          <a:noFill/>
        </p:spPr>
      </p:pic>
      <p:pic>
        <p:nvPicPr>
          <p:cNvPr id="8196" name="Picture 4" descr="https://elementy.ru/images/kartinka_dnya/picture_of_the_day_neogloboquadrina_dutertre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143380"/>
            <a:ext cx="2970240" cy="2071702"/>
          </a:xfrm>
          <a:prstGeom prst="rect">
            <a:avLst/>
          </a:prstGeom>
          <a:noFill/>
        </p:spPr>
      </p:pic>
      <p:pic>
        <p:nvPicPr>
          <p:cNvPr id="8198" name="Picture 6" descr="https://www.tmsoc.org/wordpress/wp-content/uploads/2014/06/silicofossil_smal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85926"/>
            <a:ext cx="2306761" cy="2271273"/>
          </a:xfrm>
          <a:prstGeom prst="rect">
            <a:avLst/>
          </a:prstGeom>
          <a:noFill/>
        </p:spPr>
      </p:pic>
      <p:pic>
        <p:nvPicPr>
          <p:cNvPr id="8202" name="Picture 10" descr="http://www.plancton-du-monde.org/fileadmin/module-formation/img/dino/Cerat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655893" y="1702164"/>
            <a:ext cx="3132365" cy="3157013"/>
          </a:xfrm>
          <a:prstGeom prst="rect">
            <a:avLst/>
          </a:prstGeom>
          <a:noFill/>
        </p:spPr>
      </p:pic>
      <p:pic>
        <p:nvPicPr>
          <p:cNvPr id="8204" name="Picture 12" descr="http://www.krebsmicro.com/forumpix/1412tric.jpg"/>
          <p:cNvPicPr>
            <a:picLocks noChangeAspect="1" noChangeArrowheads="1"/>
          </p:cNvPicPr>
          <p:nvPr/>
        </p:nvPicPr>
        <p:blipFill>
          <a:blip r:embed="rId6" cstate="print"/>
          <a:srcRect l="10870" r="10869" b="6012"/>
          <a:stretch>
            <a:fillRect/>
          </a:stretch>
        </p:blipFill>
        <p:spPr bwMode="auto">
          <a:xfrm>
            <a:off x="3286116" y="4143380"/>
            <a:ext cx="2571768" cy="223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Максим\Desktop\лекции 2020\Зоология\Центриоли, дел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029730" cy="5643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аксим\Desktop\ДО Сапрыкин\класификация митоза протист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42955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14354"/>
          </a:xfrm>
        </p:spPr>
        <p:txBody>
          <a:bodyPr/>
          <a:lstStyle/>
          <a:p>
            <a:pPr algn="ctr"/>
            <a:r>
              <a:rPr lang="ru-RU" dirty="0" smtClean="0"/>
              <a:t>Полузакрытый </a:t>
            </a:r>
            <a:r>
              <a:rPr lang="ru-RU" dirty="0" err="1" smtClean="0"/>
              <a:t>ортомитоз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37276" t="30421" r="25448" b="33342"/>
          <a:stretch>
            <a:fillRect/>
          </a:stretch>
        </p:blipFill>
        <p:spPr bwMode="auto">
          <a:xfrm>
            <a:off x="1214415" y="1214422"/>
            <a:ext cx="75248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4354"/>
          </a:xfrm>
        </p:spPr>
        <p:txBody>
          <a:bodyPr/>
          <a:lstStyle/>
          <a:p>
            <a:pPr algn="ctr"/>
            <a:r>
              <a:rPr lang="ru-RU" dirty="0" smtClean="0"/>
              <a:t>Полузакрытый </a:t>
            </a:r>
            <a:r>
              <a:rPr lang="ru-RU" dirty="0" err="1" smtClean="0"/>
              <a:t>плевромитоз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44831" t="41493" r="31129" b="28080"/>
          <a:stretch>
            <a:fillRect/>
          </a:stretch>
        </p:blipFill>
        <p:spPr bwMode="auto">
          <a:xfrm>
            <a:off x="1428728" y="1000108"/>
            <a:ext cx="6715172" cy="531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Половое размножение у инфузорий — это непосредственный обмен генами без предварительной «упаковки» их в яйцеклетку или спермий. Чтобы его осуществить, две совместимые в половом отношении клетки плотно соединяются определенными участками поверхности, плазмалемма каждой клетки в зоне контакта исчезает, после чего и происходит взаимный обмен генами. Этот процесс известен под названием конъюгация, а две соединившиеся инфузории называются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коньюгантами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Конъюганты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могут находиться в таком состоянии несколько часов. В конъюгации участвует только микронуклеус, макронуклеус во время полового процесса дегенерирует.</a:t>
            </a: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35083" t="38591" r="21063" b="21064"/>
          <a:stretch>
            <a:fillRect/>
          </a:stretch>
        </p:blipFill>
        <p:spPr bwMode="auto">
          <a:xfrm>
            <a:off x="1000100" y="285728"/>
            <a:ext cx="7072362" cy="406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285728"/>
            <a:ext cx="82868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события, ведущие к обмену генами между двумя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конъюгантами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относительно постоянны и сходны у всех видов. После двух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мейотических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делений микронуклеуса образовавшиеся ядра, за исключением одного, дегенерируют, а оставшееся ядро затем делится еще раз и дает начало двум гаплоидным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гаметическим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микронуклеусам, которые генетически идентичны.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является стационарным, тогда как другой мигрирует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конъюганта-партнера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Когда мигрирующее ядро оказывается в партнере, оно сливается с его стационарным ядром, и образуется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зиготическое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ядро (2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Вскоре после слияния ядер две инфузории расходятся. Каждая из них теперь называется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экскопъюгантом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обоих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эксконъюгантах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митотически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делится, чтобы в клетке восстановилось специфичное для вида число ядер. Эти события обычно (но не всегда) включают деления клетки. Например, у видов, в норме имеющих один макронуклеус и один микронуклеус,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делится один раз. Одно из ядер образует микронуклеус; другое становится макронуклеусом. В данном случае нормальное число ядер восстанавливается без каких-либо делений клетки.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некоторых более специализированных инфузорий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конъюганты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немного меньше, чем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неконъюгирующие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особи, а иногда два партнера конъюгирующей пары очень сильно различаются по своим размерам. Такие макро-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микроконъюганты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встречаются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Vorticella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При контакте подвижного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микроконъюганта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прикрепленным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макроконъюгантом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обе особи соединяются друг с другом.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образуется только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макроконъюганте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гаплоидных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гаметических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ядер, сформировавшихся в каждом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конъюгантов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Связь между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конъюгантами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постоянна и фатальна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микроконъюганта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погибает, отдав свое ядро-«гамету».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359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Деление клеток протистов. Митоз ядра протистов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клеток протистов. Митоз ядра протистов</dc:title>
  <dc:creator>Максим</dc:creator>
  <cp:lastModifiedBy>Максим</cp:lastModifiedBy>
  <cp:revision>9</cp:revision>
  <dcterms:created xsi:type="dcterms:W3CDTF">2020-10-12T13:51:12Z</dcterms:created>
  <dcterms:modified xsi:type="dcterms:W3CDTF">2020-10-12T15:16:06Z</dcterms:modified>
</cp:coreProperties>
</file>