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3882286-7BAA-4DE9-8353-005EC5D39726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00B1B4-640E-41D1-AA0C-97116C5AC0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 такое стереотип?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396536" cy="6858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Каждый </a:t>
            </a:r>
            <a:r>
              <a:rPr lang="ru-RU" dirty="0"/>
              <a:t>человек обладает индивидуальным личным опытом, особой формой восприятия окружающего мира, на основе которого в его голове создается так называемая “картина мира”, включающая в себя объективную (инвариантную) часть и субъективную оценку действительности </a:t>
            </a:r>
            <a:r>
              <a:rPr lang="ru-RU" dirty="0" smtClean="0"/>
              <a:t>индивидуумом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r>
              <a:rPr lang="ru-RU" dirty="0"/>
              <a:t>стереотип является частью этой </a:t>
            </a:r>
            <a:r>
              <a:rPr lang="ru-RU" dirty="0" smtClean="0"/>
              <a:t>картины.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44505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Большинство </a:t>
            </a:r>
            <a:r>
              <a:rPr lang="ru-RU" dirty="0"/>
              <a:t>лингвистов, занимающихся изучением данной проблемы, отмечают, что основной чертой стереотипов является их детерминированность культурой - представления человека о мире формируются под влиянием культурного окружения, в котором он </a:t>
            </a:r>
            <a:r>
              <a:rPr lang="ru-RU" dirty="0" smtClean="0"/>
              <a:t>живет.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680520"/>
          </a:xfrm>
        </p:spPr>
        <p:txBody>
          <a:bodyPr>
            <a:normAutofit/>
          </a:bodyPr>
          <a:lstStyle/>
          <a:p>
            <a:r>
              <a:rPr lang="ru-RU" dirty="0" smtClean="0"/>
              <a:t>Стереотипы разделяют </a:t>
            </a:r>
            <a:r>
              <a:rPr lang="ru-RU" dirty="0"/>
              <a:t>большинство людей, но они могут меняться в зависимости от исторической, международной, а также внутриполитической ситуации в той или иной </a:t>
            </a:r>
            <a:r>
              <a:rPr lang="ru-RU" dirty="0" smtClean="0"/>
              <a:t>стране.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935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Многие </a:t>
            </a:r>
            <a:r>
              <a:rPr lang="ru-RU" dirty="0"/>
              <a:t>ученые отмечают, что стереотипы в большинстве </a:t>
            </a:r>
            <a:r>
              <a:rPr lang="ru-RU" dirty="0" smtClean="0"/>
              <a:t>случае</a:t>
            </a: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бывают </a:t>
            </a:r>
            <a:r>
              <a:rPr lang="ru-RU" dirty="0" smtClean="0"/>
              <a:t>ложными.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4032448"/>
          </a:xfrm>
        </p:spPr>
        <p:txBody>
          <a:bodyPr>
            <a:normAutofit/>
          </a:bodyPr>
          <a:lstStyle/>
          <a:p>
            <a:r>
              <a:rPr lang="ru-RU" dirty="0" smtClean="0"/>
              <a:t>Стереотип </a:t>
            </a:r>
            <a:r>
              <a:rPr lang="ru-RU" dirty="0"/>
              <a:t>– это не только ментальный образ, но и его вербальная оболочка, то есть стереотипы могут существовать и на языковом уровне – в виде нормы.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5256584"/>
          </a:xfrm>
        </p:spPr>
        <p:txBody>
          <a:bodyPr>
            <a:normAutofit fontScale="90000"/>
          </a:bodyPr>
          <a:lstStyle/>
          <a:p>
            <a:r>
              <a:rPr lang="ru-RU" dirty="0"/>
              <a:t>С</a:t>
            </a:r>
            <a:r>
              <a:rPr lang="ru-RU" dirty="0" smtClean="0"/>
              <a:t>тереотип </a:t>
            </a:r>
            <a:r>
              <a:rPr lang="ru-RU" dirty="0"/>
              <a:t>– это относительно устойчивый, обобщающий образ или ряд характеристик (нередко ложных), которые, по мнению большинства людей, свойственны представителям своего собственного культурного и языкового пространства, или представителям других наций;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6106690"/>
          </a:xfrm>
        </p:spPr>
        <p:txBody>
          <a:bodyPr>
            <a:noAutofit/>
          </a:bodyPr>
          <a:lstStyle/>
          <a:p>
            <a:r>
              <a:rPr lang="ru-RU" sz="3600" dirty="0" smtClean="0"/>
              <a:t>Стереотип </a:t>
            </a:r>
            <a:r>
              <a:rPr lang="ru-RU" sz="3600" dirty="0"/>
              <a:t>– это представление человека о мире, формирующееся под влиянием культурного окружения (другими словами, это культурно-детерминированное представление), существующее как в виде ментального образа, так и виде вербальной оболочки, стереотип – процесс и результат общения (поведения) согласно определенным семиотическим моделям.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Стереотип (как родовое понятие) включает в себя стандарт, являющийся неязыковой реальностью, и норму, существующую на языковом уровне. В качестве стереотипов могут выступать как характеристики другого народа, так и все, что касается представлений одной нации о культуре другой нации в целом: общие понятия, нормы речевого общения, поведения, категории, мыслительные аналогии, предрассудки, суеверия, моральные и этикетные нормы, традиции, обычаи и т.п.</a:t>
            </a: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312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Corbel</vt:lpstr>
      <vt:lpstr>Gill Sans MT</vt:lpstr>
      <vt:lpstr>Verdana</vt:lpstr>
      <vt:lpstr>Wingdings 2</vt:lpstr>
      <vt:lpstr>Солнцестояние</vt:lpstr>
      <vt:lpstr>Что такое стереотип?</vt:lpstr>
      <vt:lpstr>Каждый человек обладает индивидуальным личным опытом, особой формой восприятия окружающего мира, на основе которого в его голове создается так называемая “картина мира”, включающая в себя объективную (инвариантную) часть и субъективную оценку действительности индивидуумом; стереотип является частью этой картины. </vt:lpstr>
      <vt:lpstr>Большинство лингвистов, занимающихся изучением данной проблемы, отмечают, что основной чертой стереотипов является их детерминированность культурой - представления человека о мире формируются под влиянием культурного окружения, в котором он живет. </vt:lpstr>
      <vt:lpstr>Стереотипы разделяют большинство людей, но они могут меняться в зависимости от исторической, международной, а также внутриполитической ситуации в той или иной стране. </vt:lpstr>
      <vt:lpstr>Многие ученые отмечают, что стереотипы в большинстве случаев бывают ложными.</vt:lpstr>
      <vt:lpstr>Стереотип – это не только ментальный образ, но и его вербальная оболочка, то есть стереотипы могут существовать и на языковом уровне – в виде нормы.</vt:lpstr>
      <vt:lpstr>Стереотип – это относительно устойчивый, обобщающий образ или ряд характеристик (нередко ложных), которые, по мнению большинства людей, свойственны представителям своего собственного культурного и языкового пространства, или представителям других наций; </vt:lpstr>
      <vt:lpstr>Стереотип – это представление человека о мире, формирующееся под влиянием культурного окружения (другими словами, это культурно-детерминированное представление), существующее как в виде ментального образа, так и виде вербальной оболочки, стереотип – процесс и результат общения (поведения) согласно определенным семиотическим моделям. </vt:lpstr>
      <vt:lpstr>Стереотип (как родовое понятие) включает в себя стандарт, являющийся неязыковой реальностью, и норму, существующую на языковом уровне. В качестве стереотипов могут выступать как характеристики другого народа, так и все, что касается представлений одной нации о культуре другой нации в целом: общие понятия, нормы речевого общения, поведения, категории, мыслительные аналогии, предрассудки, суеверия, моральные и этикетные нормы, традиции, обычаи и т.п.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стереотип?</dc:title>
  <dc:creator>Солнышко</dc:creator>
  <cp:lastModifiedBy>Дамир Псеунов</cp:lastModifiedBy>
  <cp:revision>4</cp:revision>
  <dcterms:created xsi:type="dcterms:W3CDTF">2013-11-27T21:02:18Z</dcterms:created>
  <dcterms:modified xsi:type="dcterms:W3CDTF">2019-11-24T21:04:15Z</dcterms:modified>
</cp:coreProperties>
</file>