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6400800" cy="7858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Клетка. Общая характеристика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s://thumbs.dreamstime.com/b/%D0%BA-%D0%B5%D1%82%D0%BA%D0%B0-%D0%B1%D0%B0%D0%BA%D1%82%D0%B5%D1%80%D0%B8%D0%B9-86174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856097" cy="3113146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13156" t="14033" r="34219" b="21063"/>
          <a:stretch>
            <a:fillRect/>
          </a:stretch>
        </p:blipFill>
        <p:spPr bwMode="auto">
          <a:xfrm>
            <a:off x="285720" y="4071942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 descr="https://web.stanford.edu/group/parasites/ParaSites2002/microsporidiosis/Micrsp_sporeHatchE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143380"/>
            <a:ext cx="3472382" cy="2714620"/>
          </a:xfrm>
          <a:prstGeom prst="rect">
            <a:avLst/>
          </a:prstGeom>
          <a:noFill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 l="16678" t="15787" r="58106" b="28080"/>
          <a:stretch>
            <a:fillRect/>
          </a:stretch>
        </p:blipFill>
        <p:spPr bwMode="auto">
          <a:xfrm>
            <a:off x="6000728" y="1071546"/>
            <a:ext cx="3143272" cy="437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/>
          <a:srcRect l="42757" t="22467" r="34220" b="21063"/>
          <a:stretch>
            <a:fillRect/>
          </a:stretch>
        </p:blipFill>
        <p:spPr bwMode="auto">
          <a:xfrm>
            <a:off x="3714744" y="738300"/>
            <a:ext cx="2214578" cy="339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4214808" cy="42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7653" t="12033" r="13620" b="7983"/>
          <a:stretch>
            <a:fillRect/>
          </a:stretch>
        </p:blipFill>
        <p:spPr bwMode="auto">
          <a:xfrm>
            <a:off x="571472" y="142852"/>
            <a:ext cx="4572032" cy="552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702" cy="281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521" t="5251" r="52591" b="13704"/>
          <a:stretch>
            <a:fillRect/>
          </a:stretch>
        </p:blipFill>
        <p:spPr bwMode="auto">
          <a:xfrm>
            <a:off x="0" y="3071810"/>
            <a:ext cx="2286016" cy="33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93468_pr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0"/>
            <a:ext cx="3143272" cy="32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3" y="0"/>
            <a:ext cx="2857488" cy="35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 descr="https://linkme.ufanet.ru/images/54ef38b063ff5eb33e22f8a1d7855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l="19734" t="12279" r="42990" b="24571"/>
          <a:stretch>
            <a:fillRect/>
          </a:stretch>
        </p:blipFill>
        <p:spPr bwMode="auto">
          <a:xfrm>
            <a:off x="2214546" y="3286124"/>
            <a:ext cx="3071834" cy="32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AutoShape 9" descr="http://medbiol.ru/medbiol/dog/images/1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 l="14252" t="12279" r="36412" b="21063"/>
          <a:stretch>
            <a:fillRect/>
          </a:stretch>
        </p:blipFill>
        <p:spPr bwMode="auto">
          <a:xfrm>
            <a:off x="5337106" y="3643290"/>
            <a:ext cx="38068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or-teacher.ru/edu/data/img/pic-023dyfpd5s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749886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5715041" cy="309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7850"/>
          <a:stretch>
            <a:fillRect/>
          </a:stretch>
        </p:blipFill>
        <p:spPr bwMode="auto">
          <a:xfrm>
            <a:off x="1714480" y="4000504"/>
            <a:ext cx="23474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46506"/>
          <a:stretch>
            <a:fillRect/>
          </a:stretch>
        </p:blipFill>
        <p:spPr bwMode="auto">
          <a:xfrm>
            <a:off x="4357686" y="3786190"/>
            <a:ext cx="187596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 b="17073"/>
          <a:stretch>
            <a:fillRect/>
          </a:stretch>
        </p:blipFill>
        <p:spPr bwMode="auto">
          <a:xfrm>
            <a:off x="6786578" y="642918"/>
            <a:ext cx="2000264" cy="374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14313" t="28625" r="6474" b="18449"/>
          <a:stretch>
            <a:fillRect/>
          </a:stretch>
        </p:blipFill>
        <p:spPr bwMode="auto">
          <a:xfrm>
            <a:off x="214282" y="285728"/>
            <a:ext cx="52586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7757" t="19981" r="26563" b="4907"/>
          <a:stretch>
            <a:fillRect/>
          </a:stretch>
        </p:blipFill>
        <p:spPr bwMode="auto">
          <a:xfrm>
            <a:off x="5500694" y="642918"/>
            <a:ext cx="3402020" cy="342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00570"/>
            <a:ext cx="27987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lum bright="-16000"/>
          </a:blip>
          <a:srcRect/>
          <a:stretch>
            <a:fillRect/>
          </a:stretch>
        </p:blipFill>
        <p:spPr bwMode="auto">
          <a:xfrm>
            <a:off x="142844" y="3143248"/>
            <a:ext cx="531605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78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2520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30368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928934"/>
            <a:ext cx="24574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3143240" y="2500306"/>
            <a:ext cx="264001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lum bright="-8000"/>
          </a:blip>
          <a:srcRect/>
          <a:stretch>
            <a:fillRect/>
          </a:stretch>
        </p:blipFill>
        <p:spPr bwMode="auto">
          <a:xfrm>
            <a:off x="6072198" y="2571744"/>
            <a:ext cx="28225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/>
          <a:srcRect l="33026" t="22632" r="36510" b="19409"/>
          <a:stretch>
            <a:fillRect/>
          </a:stretch>
        </p:blipFill>
        <p:spPr bwMode="auto">
          <a:xfrm>
            <a:off x="2643174" y="4357694"/>
            <a:ext cx="13430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 l="7948" t="22632" r="65599" b="19409"/>
          <a:stretch>
            <a:fillRect/>
          </a:stretch>
        </p:blipFill>
        <p:spPr bwMode="auto">
          <a:xfrm>
            <a:off x="4071934" y="4286256"/>
            <a:ext cx="13525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/>
          <a:srcRect l="62718" t="22632" r="11609" b="19409"/>
          <a:stretch>
            <a:fillRect/>
          </a:stretch>
        </p:blipFill>
        <p:spPr bwMode="auto">
          <a:xfrm>
            <a:off x="5572132" y="4500570"/>
            <a:ext cx="12160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393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28625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71316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7684" r="13786"/>
          <a:stretch>
            <a:fillRect/>
          </a:stretch>
        </p:blipFill>
        <p:spPr bwMode="auto">
          <a:xfrm>
            <a:off x="4214810" y="1857364"/>
            <a:ext cx="4746839" cy="47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715172" cy="29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682955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6</cp:revision>
  <dcterms:created xsi:type="dcterms:W3CDTF">2020-09-03T17:00:48Z</dcterms:created>
  <dcterms:modified xsi:type="dcterms:W3CDTF">2020-09-03T17:51:56Z</dcterms:modified>
</cp:coreProperties>
</file>