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3" r:id="rId7"/>
    <p:sldId id="264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60" r:id="rId17"/>
    <p:sldId id="262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io.ru/humbio/splicing/00012698.ht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mbio.ru/humbio/cytology/0007f2eb.htm" TargetMode="External"/><Relationship Id="rId5" Type="http://schemas.openxmlformats.org/officeDocument/2006/relationships/hyperlink" Target="http://www.humbio.ru/humbio/genexp/x00692a9.htm" TargetMode="External"/><Relationship Id="rId4" Type="http://schemas.openxmlformats.org/officeDocument/2006/relationships/hyperlink" Target="http://ru.wikipedia.org/wiki/%D0%93%D0%BB%D0%B8%D0%BA%D0%BE%D0%BF%D1%80%D0%BE%D1%82%D0%B5%D0%B8%D0%B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edbiol.ru/medbiol/dog/001740e6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biol.ru/medbiol/dog/0017d361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Лекция 1. Введение. Специализация клеток протистов. Классификация. Общая характеристика представителей. </a:t>
            </a:r>
            <a:endParaRPr lang="ru-RU" dirty="0"/>
          </a:p>
        </p:txBody>
      </p:sp>
      <p:pic>
        <p:nvPicPr>
          <p:cNvPr id="11266" name="Picture 2" descr="https://etc.usf.edu/clipart/61400/61456/61456_amoeba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2001" y="3282719"/>
            <a:ext cx="3123065" cy="2415496"/>
          </a:xfrm>
          <a:prstGeom prst="rect">
            <a:avLst/>
          </a:prstGeom>
          <a:noFill/>
        </p:spPr>
      </p:pic>
      <p:pic>
        <p:nvPicPr>
          <p:cNvPr id="11270" name="Picture 6" descr="http://900igr.net/up/datai/244512/0012-005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50349" y="3507577"/>
            <a:ext cx="3467098" cy="2166936"/>
          </a:xfrm>
          <a:prstGeom prst="rect">
            <a:avLst/>
          </a:prstGeom>
          <a:noFill/>
        </p:spPr>
      </p:pic>
      <p:pic>
        <p:nvPicPr>
          <p:cNvPr id="11272" name="Picture 8" descr="https://alev.biz/wp-content/uploads/2017/06/stacks-image-5dfb1a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33949" y="3267183"/>
            <a:ext cx="3277493" cy="245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42968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Цитоплазма большинства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амебоидных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клеток протистов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четко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разделяется на 2 слоя. Наружный слой представлен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эктоплазмой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гиалоплазмой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которой не встречаются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органеллы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клетки и рибосомы, а внутренний – эндоплазмой,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гранулоплазмой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содержащей ядро и все органеллы клетки.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Гиалоплазма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оптически прозрачна, и поэтому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переднем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конце движущейся амебы обычно хорошо заметна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называемая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«гиалиновая шапочка»,  которая на других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тела переходит в узкую гиалиновую кайму,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окружающую всю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клетку. Эктоплазму также часто называют кортикальной зоной цитоплазмы, т.к. она лежит непосредственно под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покровами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клетки. По консистенции она довольно вязкая,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желатиноподобная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т.е. находится в состоянии «геля». Эндоплазма 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напротив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жидкая (находится в состоянии «золя») и при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клетки течет по осевой части клетки или псевдоподии.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литературе часто используется также термин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субпсевдоподии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для обозначения небольших выростов на переднем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конце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общей псевдоподии. Они состоят только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гиалоплазмы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принимают участия в перемещении основной массы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цитоплазмы клетки.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Лобоподии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Лобоподиями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называют временные выросты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цитоплазмы клетки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включающие в свой состав как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гиалоплазму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так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гранулоплазму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Их форма довольно сильно различается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разных.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описания формы амеб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моноо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полиподиальности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Моноподиальными называются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амебоидные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организмы, которые в процессе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формируют только одну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лобоподию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или если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несколько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 направление движения все равно определяется одной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ведущей псевдоподией.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Полиподиальные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амебы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имеют несколько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псевдоподий, и во время движения то одна, 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них становится лидирующей, т.е. определяет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2905" t="29820" r="28759" b="33343"/>
          <a:stretch>
            <a:fillRect/>
          </a:stretch>
        </p:blipFill>
        <p:spPr bwMode="auto">
          <a:xfrm>
            <a:off x="4747844" y="0"/>
            <a:ext cx="439615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661" t="21050" r="27641" b="28080"/>
          <a:stretch>
            <a:fillRect/>
          </a:stretch>
        </p:blipFill>
        <p:spPr bwMode="auto">
          <a:xfrm>
            <a:off x="0" y="0"/>
            <a:ext cx="48282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39468" t="38591" r="25449" b="26326"/>
          <a:stretch>
            <a:fillRect/>
          </a:stretch>
        </p:blipFill>
        <p:spPr bwMode="auto">
          <a:xfrm>
            <a:off x="4714876" y="3643314"/>
            <a:ext cx="42291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Филоподии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Для многих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амебоидных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протистов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характерны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филоподиальные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выросты – тонкие длинные иногда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ветвящиеся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анастомозирующие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между собой псевдоподии. Они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характерны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филозных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амеб и служат как для движения,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 питания. Их внутренний скелет состоит из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актиновых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Микротрубочки в них почти 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встречаются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Лишь в некоторых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филоподиях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обнаруживаются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одиночные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микротрубочки.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Филоподии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способны медленно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сокращаться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(втягиваться, вытягиваться, изгибаться).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внешнему виду клеток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филозных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амеб (как, впрочем,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многих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других амеб) довольно четко выделяются две «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жизненные формы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»: субстратная, или «распластанная», которая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характерна для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лежащих на субстрате амеб,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флотирующая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или «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радиальная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 характерная для парящих в толще воды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амеб.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0564" t="47362" r="25449" b="15801"/>
          <a:stretch>
            <a:fillRect/>
          </a:stretch>
        </p:blipFill>
        <p:spPr bwMode="auto">
          <a:xfrm>
            <a:off x="3357554" y="2357430"/>
            <a:ext cx="558917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35824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Ретикулоподии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(ранее их называли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ризоподиями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тонкие ветвящиеся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анастомозирующие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цитоплазматические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выросты.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Они служат для прикрепления клетки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субстрату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ее перемещения, а также для захвата пищи.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Перемещение клетки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происходит довольно медленно, путем «прилипания»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ретикулоподий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субстрату и дальнейшего подтягивания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клетки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результате их сокращения. Неподвижные клетки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формируют 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ретикулоподий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настоящую ловчую сеть, в которую легко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попадаются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различные мелкие организмы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отличие от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филоподий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внутри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ретикулоподий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всегда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обнаруживаются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микротрубочки. В зависимости от толщины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ретикулоподий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микротрубочки могут быть одиночными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толстые пучки. Однако во всех описанных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случаях микротрубочки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связаны между собой и не образуют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упорядоченных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в  жгутиках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372" t="15787" r="26545" b="19309"/>
          <a:stretch>
            <a:fillRect/>
          </a:stretch>
        </p:blipFill>
        <p:spPr bwMode="auto">
          <a:xfrm>
            <a:off x="714347" y="2500306"/>
            <a:ext cx="3614377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40565" t="24558" r="26545" b="12292"/>
          <a:stretch>
            <a:fillRect/>
          </a:stretch>
        </p:blipFill>
        <p:spPr bwMode="auto">
          <a:xfrm>
            <a:off x="4643438" y="2214554"/>
            <a:ext cx="3786214" cy="454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85728"/>
            <a:ext cx="438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Цитоскелет</a:t>
            </a:r>
            <a:r>
              <a:rPr lang="ru-RU" dirty="0" smtClean="0"/>
              <a:t> амеб и </a:t>
            </a:r>
            <a:r>
              <a:rPr lang="ru-RU" dirty="0" err="1" smtClean="0"/>
              <a:t>амебоидное</a:t>
            </a:r>
            <a:r>
              <a:rPr lang="ru-RU" dirty="0" smtClean="0"/>
              <a:t> движение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Эктоплазма амеб пронизана сеточкой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актина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миозина, которая, собственно, и представляет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собой скелет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клетки. Этот кортикальный слой, или корсет 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связан с плазмалеммой амебы и полностью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окружает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содержимое клетки, даже в тех местах, где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эктоплазма почти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незаметна. Корсет 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обладает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морфологической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физиологической полярностью. Причем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актиновые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миозиновые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филаменты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распределяются вдоль клетки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поразному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Различается и ориентация волокон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цитоскелета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передней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трети тела движущейся амебы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актиновые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филаменты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ориентированы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вдоль поверхности тела. Их продольные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ряды связаны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поперечными мостиками как между собой, так и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плазмалеммой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задней части тела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актиновые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филаменты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образуют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сложную трехмерную сеть, в которой залегают толстые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миозиновые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филаменты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643182"/>
            <a:ext cx="8501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генерализованного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кортикального сокращения»,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предложенная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Гребецким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Grebecki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1982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928934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Трехмерное сокращение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актоомиозинового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кортекса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приводит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сжатию эндоплазмы, в результате чего 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направляется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переднему концу амебы, где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кортекс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наиболее тонкий.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Сюда же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приносятся молекулы глобулярного актина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G-актина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постоянно образуются на заднем конце клетки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деполимеризации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актиновых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F-актиина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входящих в состав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кортекса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857628"/>
            <a:ext cx="87154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этого сокращения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кортекса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эндоплазме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повышенное  давление, которое продавливает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цитоплазму клетки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сквозь слой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ее переднем конце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сквозь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сито. В результате плазмалемма переднего конца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амебы отслаивается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корсета  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выпячивается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наружу. Молекулы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G-актина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 отличие от крупных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включений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эндоплазмы) также проходят сквозь него и попадают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пространство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цитоскелетом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плазматической мембраной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растущую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лобоподию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внутренней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поверхности плазмалеммы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расположены специальные центры,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которые вызывают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полимеризацию актина, т.е. G-актин превращается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F-актин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формируя при этом новый кортикальный слой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связанных с плазматической мембраной.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Вновь сформированный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начинает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сокращатьь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оказывает на цитоплазму давление, направленное назад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Вследствие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этого рост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лобоподии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прекращается. В это же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время происходит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деполимеризация отслоившегося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плазмалеммы участка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кортекса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дальнейшем, если движение амебы продолжается в том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 направлении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все этапы превращения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G-актина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F-актин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деполимеризации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последнего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повторяются (применима для Амебы протей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7150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Аксостиль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Аксостиль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обычно представлен группой плотно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упакованных микротрубочек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идущих вдоль продольной оси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клетки,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действительно составляет внутренний осевой скелет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парабазалий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оксимонад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многих видов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аксостиль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обладает подвижностью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он может изгибаться, скручиваться,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поворачиваться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вокруг своей продольной оси, инициируя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изменение формы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клетки и даже ее движение. На поперечном срезе 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выглядит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виде пучка или свернутой продольно широкой ленты микротрубочек, которые могут быть связаны между собой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фибриллярными мостиками.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928934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Прикрепительные органеллы. Многие свободноживущие протисты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прикрепляться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субстрату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удерживаться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нем при помощи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Чаще всего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сидячие организмы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стебелек. Он может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быть сократимый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как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сувойки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нет, как у многих других протистов.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7820" t="12279" r="24352" b="19309"/>
          <a:stretch>
            <a:fillRect/>
          </a:stretch>
        </p:blipFill>
        <p:spPr bwMode="auto">
          <a:xfrm>
            <a:off x="6215074" y="16212"/>
            <a:ext cx="2786082" cy="668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4572008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Среди инфузорий встречаются клетки как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цитоплазматическими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стебельками, так и со стебельками 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внеклеточного материала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Органоиды, органеллы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txBody>
          <a:bodyPr>
            <a:normAutofit fontScale="85000" lnSpcReduction="20000"/>
          </a:bodyPr>
          <a:lstStyle/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типа нестандартных органелл представлены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гликосомами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гидрогеносомами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митосомами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Гликосомы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сферические или эллипсоидальные пузырьки размером 0,2-0,3 мкм, не обладающие отличительными морфологическими признаками, — встречаются только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трипаносоматид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Trypanosoma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brucei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которые обитают в крови человека, поглощают глюкозу и разлагают ее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пирувата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используя для этого семь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гликолитических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ферментов, которые содержатся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гликосомах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Гликолиз в этих органеллах идет эффективнее, чем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цитозоле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где он осуществляется у всех остальных эукариот (возможно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гликосомы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имеют симбиотическое происхождение).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Гидрогеносомы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участвуют в метаболизме углеводов, который характерен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микроаэробных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протистов: трихомонад или свободноживущих  и обитающих в рубце жвачных инфузорий, Перечисленные протисты разлагают получающийся в результате гликолиза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пируват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ацетат, С02 и Н2 в ходе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бескислородного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процесса с использованием ферментов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пируват-ферредоксин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оксиредуктазы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гидрогеназы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отношении производства АТФ этот метаболический путь существенно менее эффективен.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Гидрогеносомы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окружены двойной  мембраной могут содержать паракристаллические структуры и размножаются путем деления на две ДНК отсутствует.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Митосома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(=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криптосома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— это органелла, имеющая определенное отношение к митохондрии которая в результате адаптации анаэробному образу жизни был утрачен геном. Физиологические функции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митосомы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неизвестны, но маловероятно, что в них идут процессы энергетического метаболизма.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Еще одна нестандартная органелла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выявлена недавно у нескольких видов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Apicomplexa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Органелла представляет собой пластиду по происхождению и, соответственно, получила название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апикопласт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apicoplast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от английского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apicomplexan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plastid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(пластида споровиков). Предковая пластида, скорее всего, была результатом вторичного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эндосимбиоза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красной водорослью. Поскольку органеллу окружает до четырех мембран Каждый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апикопласт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содержит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нуклеоид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относительно крупной, насчитывающей 35 т.п.н., кольцевой молекулой ДНК.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Апикопласт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претерпевает бинарное деление, и продукты расходятся в закладывающиеся дочерние комплексы на самых ранних стадиях деления клетки.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85728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Экструсомы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это ограниченные мембраной органеллы, расположенные обычно в эктоплазме, но их созревание про исходит в эндоплазме. Функции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экструсом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разного типа различны, но всем присуще одно общее свойство: происходит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выстреливание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ответ на воздействие широкого спектра раздражителей — механических, электрических и химических.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85860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Регуляция осмотического давления актуальна для протистов, живущих в пресных водах. Они вынуждены выводить наружу избыток жидкости, постоянно поступающей извне в результате более высокой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осмомолярности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цитоплазмы по сравнению с окружающей пресной водой. Для этой цели используются сократительные вакуоли, обладающие у разных протистов различной степенью сложности. Следует, однако, заметить, что сократительные вакуоли есть и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солоноватоводных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даже некоторых морских форм. В то же время, сократительные вакуоли отсутствуют у пресноводных протистов, имеющих клеточную стенку. Поэтому в целом комплекс сократительной вакуоли выполняет, по-видимому, и другие функции (например, экскреторную или функцию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водообмена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28505" t="35097" r="26545" b="35082"/>
          <a:stretch>
            <a:fillRect/>
          </a:stretch>
        </p:blipFill>
        <p:spPr bwMode="auto">
          <a:xfrm>
            <a:off x="428596" y="3143248"/>
            <a:ext cx="46518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00596" y="3071810"/>
            <a:ext cx="41434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Жидкость заполняет сначала мелкие пузырьки, которые затем сливаются в одну крупную вакуоль. В результате заполнения жидкостью вакуоль увеличивается в размерах (стадия диастолы), а затем сокращается (стадия систолы), выводя содержимое наружу. После этого весь процесс повторяется.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3714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29289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285992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Строение спор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Microsporidia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Схематический рисунок споры (А) и упрощенная схема жизненного цикла (Б)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микроспоридий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А: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диплокарион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(парные ядра);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поляропласт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ПМ – плазматическая мембрана; ПФ – полярная трубка или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филамент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ЗВ – задняя вакуоль;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эндоспора; Эк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эктоспора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ЯД – якорный диск. Б: 1 – споры; 2-6 – внутриклеточные стадии жизненного цикла, который может содержать исключительно одноядерные, исключительно двуядерные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диплокариотическими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формы, а также включать в себя смену ядерных фаз, как это изображено на рисунке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357562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Споры имеют хитиновую оболочку, содержат одноядерную или двуядерную спороплазму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амебоидный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зародыш) и простой или сложный аппарат экструзии, состоящий из полярной шапочки (диска) и полярной трубки, по которой спороплазма переходит в клетку хозяина.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микроспоридий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найдены митохондрии, которые,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поовидимому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были утрачены в ходе эволюции, т.к. их ядерная ДНК содержит гены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митохондриальных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хитшоковых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белков.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Рибосомы имеют константу седиментации 70S, как у прокариот, и обычный для прокариот набор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рибосомальных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РНК с константами седиментации 5S, 16S, 23S. Для них характерен закрытый внутриядерный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плевромитоз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отсутствие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амебоидной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подвижности, жгутиков и центриолей (Карпов, 2001).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Спора оснащена уникальным набором органелл – «аппаратом экструзии», позволяющим эффективно заражать клетки-мишени и давать начало внутриклеточной пролиферативной части жизненного цикла. Инфицирование хозяина происходит в результате процесса, называемого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герминацией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(Соколова, 2019).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микроспоридий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полярная трубка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это самостоятельная клеточная органелла, формирующаяся в ходе внутриклеточного развития паразита из модифицированного аппарата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Регуляция клеточного цикла и ингибирование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несколькими видами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микроспоридий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были продемонстрированы в прямых экспериментах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vivo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Anncaliia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algerae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ингибировала индуцированный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фибробластах легких человека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Scanlon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1999).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oollib.net/i/93/419193/img_84.png"/>
          <p:cNvPicPr>
            <a:picLocks noChangeAspect="1" noChangeArrowheads="1"/>
          </p:cNvPicPr>
          <p:nvPr/>
        </p:nvPicPr>
        <p:blipFill>
          <a:blip r:embed="rId2"/>
          <a:srcRect t="10526" b="14474"/>
          <a:stretch>
            <a:fillRect/>
          </a:stretch>
        </p:blipFill>
        <p:spPr bwMode="auto">
          <a:xfrm>
            <a:off x="1285852" y="214290"/>
            <a:ext cx="7153275" cy="40719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000504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Гетеротрофные свободноживущие протисты с одним жгутиком, который окружен цитоплазматическим воротничком. Воротничок состоит из отдельных выростов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тентакул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микровиллей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(нитевидные выросты цитоплазмы имеющие внутренний скелет из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Многие виды образуют колонии различной формы: древовидные, нитевидные, пластинчатые и шаровидные. Часто имеют домики из целлюлозы или кремния.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Недавно был прочтен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митохондриальный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геном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хоанофлагеллят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Набор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митохондриальных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генов у них разнообразнее, чем у всех многоклеточных животных: например, нашлись гены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рибосомных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белков, отсутствующие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митохондриальной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хромосоме многоклеточных.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Далее.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Митохондриальный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геном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хоанофлагеллят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оказался ближе всего к геному самого примитивного многоклеточного животного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трихоплакса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Предварительный анализ показал, что геном этих жгутиконосцев содержит 9200 генов — примерно столько же, сколько у грибов и диатомовых, но меньше, чем у многоклеточных животных (у человека — 25 000 генов). Зато геном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хоанофлагеллят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включает также много геномных вставок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интронов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как и человеческие гены, правда у жгутиконосца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интроны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сравнительно короче. Очень важно, что у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хоанофлагеллят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обнаружились гены многих белков 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гликопротеинов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которые свойственны многоклеточным организмам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Так, у них имеются домены иммуноглобулинов, коллагена,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интегринов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кадхеринов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Рекомендуемая литература раздела: протисты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ЗООЛОГИЯ БЕСПОЗВОНОЧНЫХ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двух томах.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Том 1: от простейших до моллюсков и артропод.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 ред.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Вестхайде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Ригера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Пер. с нем. под ред. проф. А.В.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Чесунова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Т-во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научных изданий КМК. 2008.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Хаусман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Хюльсман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H.,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Протистология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Руководство Под ред. С.А.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Корсуна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Пер. с англ. С.А. Карпова. — М.: Товарищество научных изданий КМК, 2010. — 495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Карпов С.А.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Строение клетки протистов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Учебное пособие.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СПб.:ТЕССА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2001. – 384 с.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Рупперт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Э. Э.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Зоология беспозвоночных: Функциональные и эволюционные аспекты: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учебник для студ. вузов: в 4 т. 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Протисты и низшие многоклеточные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 Эдвард Э.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Рупперт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Ричард С. Фокс, Роберт Д. Варне; пер. с англ. Т.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Ганф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Ленцман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Е. В. Сабанеевой; под ред. А. А. Добровольского и А.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Грановича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— М. : Издательский центр «Академия», 2008. — 496 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ЛБШ 2020\Классифик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2968"/>
            <a:ext cx="7358114" cy="592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28572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протистов по Малахову В.В. (МГУ)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758138" cy="511156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Поверхностный аппарат клетки (по Карпову, 2001)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100" t="36746" r="46467" b="38884"/>
          <a:stretch>
            <a:fillRect/>
          </a:stretch>
        </p:blipFill>
        <p:spPr bwMode="auto">
          <a:xfrm>
            <a:off x="142844" y="2143116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0830" t="35083" r="58339" b="43867"/>
          <a:stretch>
            <a:fillRect/>
          </a:stretch>
        </p:blipFill>
        <p:spPr bwMode="auto">
          <a:xfrm>
            <a:off x="214282" y="4286256"/>
            <a:ext cx="28277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 l="21927" t="39380" r="57352" b="45621"/>
          <a:stretch>
            <a:fillRect/>
          </a:stretch>
        </p:blipFill>
        <p:spPr bwMode="auto">
          <a:xfrm>
            <a:off x="214282" y="714356"/>
            <a:ext cx="30003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 l="37974" t="15787" r="23155" b="14046"/>
          <a:stretch>
            <a:fillRect/>
          </a:stretch>
        </p:blipFill>
        <p:spPr bwMode="auto">
          <a:xfrm>
            <a:off x="3571836" y="571480"/>
            <a:ext cx="557216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grostory.com/upload/medialibrary/27b/27b67c22789b8d06fdfc5e30078f2f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8715436" cy="6528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19734" t="12279" r="17774" b="15801"/>
          <a:stretch>
            <a:fillRect/>
          </a:stretch>
        </p:blipFill>
        <p:spPr bwMode="auto">
          <a:xfrm>
            <a:off x="500034" y="500042"/>
            <a:ext cx="814393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57720" y="214290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Снаружи тело инфузории покрыто ресничками, которые в эктоплазме берут начало от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кинетосом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(базальных телец). Число ресничек может быть очень велико; так, у инфузории туфельки их 10-15 тыс.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500174"/>
            <a:ext cx="43576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Специализация локомоторного аппарата идет в двух направлениях. Во- первых, реснички концентрируются на определенных участках тела. Во- вторых, отдельные реснички могут сливаться (слипаться), сохраняя свою индивидуальность, в более крупные и соответственно более мощно работающие комплексы. Если соединяются реснички, расположенные в один или большее число рядов, то получается мерцательная перепонка. Такие структуры в зависимости от длины получают название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мембранелл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или мембран. Если соединяются рядом расположенные реснички в виде кисточки, то такие образования называются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цирри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Максим\Desktop\ЛБШ 2020\958d9da32d95ca18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5005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321468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эктоплазме многих инфузорий залегают особые защитные приспособления -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трихоцисты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короткие палочки, контактирующие с наружным слоем пелликулы при посредстве особого выроста и расположенные перпендикулярно поверхности тела. При раздражении животного трихоцисты выстреливают наружу, превращаясь в длинную упругую нить. Нити вонзаются в тело врага или добычи и, по-видимому, вносят в него какое-то ядовитое вещество, так как оказывают сильное парализующее действие на пораженных животных.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40564" t="24558" r="26545" b="15801"/>
          <a:stretch>
            <a:fillRect/>
          </a:stretch>
        </p:blipFill>
        <p:spPr bwMode="auto">
          <a:xfrm>
            <a:off x="0" y="1"/>
            <a:ext cx="466446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Users\Максим\Desktop\ЛБШ 2020\DXS-Oc6W4AA1Kj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3634903" cy="2090720"/>
          </a:xfrm>
          <a:prstGeom prst="rect">
            <a:avLst/>
          </a:prstGeom>
          <a:noFill/>
        </p:spPr>
      </p:pic>
      <p:pic>
        <p:nvPicPr>
          <p:cNvPr id="6" name="Picture 1" descr="C:\Users\Максим\Desktop\ЛБШ 2020\радиолярии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14554"/>
            <a:ext cx="442591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41661" t="29820" r="27641" b="26326"/>
          <a:stretch>
            <a:fillRect/>
          </a:stretch>
        </p:blipFill>
        <p:spPr bwMode="auto">
          <a:xfrm>
            <a:off x="4357686" y="214290"/>
            <a:ext cx="45606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857652" cy="505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2218</Words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Лекция 1. Введение. Специализация клеток протистов. Классификация. Общая характеристика представителей. </vt:lpstr>
      <vt:lpstr>Рекомендуемая литература раздела: протисты</vt:lpstr>
      <vt:lpstr>Слайд 3</vt:lpstr>
      <vt:lpstr>Поверхностный аппарат клетки (по Карпову, 2001)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Органоиды, органеллы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Введение. Специализация клеток протистов. Классификация. Общая характеристика представителей. </dc:title>
  <dc:creator>Максим</dc:creator>
  <cp:lastModifiedBy>Максим</cp:lastModifiedBy>
  <cp:revision>22</cp:revision>
  <dcterms:created xsi:type="dcterms:W3CDTF">2020-09-14T14:40:36Z</dcterms:created>
  <dcterms:modified xsi:type="dcterms:W3CDTF">2020-09-15T16:32:56Z</dcterms:modified>
</cp:coreProperties>
</file>