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4043-BB74-46A6-8A44-457F3F3A774F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27A8-574E-4158-A2E9-AD7D7694F0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4043-BB74-46A6-8A44-457F3F3A774F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27A8-574E-4158-A2E9-AD7D7694F0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4043-BB74-46A6-8A44-457F3F3A774F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27A8-574E-4158-A2E9-AD7D7694F07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4043-BB74-46A6-8A44-457F3F3A774F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27A8-574E-4158-A2E9-AD7D7694F07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4043-BB74-46A6-8A44-457F3F3A774F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27A8-574E-4158-A2E9-AD7D7694F0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4043-BB74-46A6-8A44-457F3F3A774F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27A8-574E-4158-A2E9-AD7D7694F07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4043-BB74-46A6-8A44-457F3F3A774F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27A8-574E-4158-A2E9-AD7D7694F0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4043-BB74-46A6-8A44-457F3F3A774F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27A8-574E-4158-A2E9-AD7D7694F0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4043-BB74-46A6-8A44-457F3F3A774F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27A8-574E-4158-A2E9-AD7D7694F0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4043-BB74-46A6-8A44-457F3F3A774F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27A8-574E-4158-A2E9-AD7D7694F07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4043-BB74-46A6-8A44-457F3F3A774F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27A8-574E-4158-A2E9-AD7D7694F07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7474043-BB74-46A6-8A44-457F3F3A774F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78627A8-574E-4158-A2E9-AD7D7694F07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речи при локальных поражениях мозга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69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052736"/>
            <a:ext cx="8424936" cy="52174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Речь - специфически человеческая психическая функция, которую можно определить как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общения посредством языка.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Экспрессивная речь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высказывания с помощью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языка.</a:t>
            </a:r>
          </a:p>
          <a:p>
            <a:pPr marL="0" indent="0" algn="just">
              <a:buNone/>
            </a:pP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Импрессивная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понимания речевого высказывания (устного или письменного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ормы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письменная речь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(экспрессивная речь);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устной речи и понимание письменной речи (чтение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импрессивная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речь.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1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0"/>
            <a:ext cx="8352927" cy="52174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Афазии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нарушения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уже сформировавшейся речи, возникающие при локальных поражениях коры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левого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полушария (у правшей) и представляющие собой системные расстройства различных форм речевой деятельности. Афазии проявляются в виде нарушений фонематической, морфологической и синтаксической структуры собственной речи и понимания обращенной речи при сохранности движений речевого аппарата, обеспечивающих членораздельное произношение, и элементарных форм слуха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 класса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афазий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речевые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нарушения, связанные с выпадением (нарушением) афферентных звеньев речевой функциональной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системы;</a:t>
            </a: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афазии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возникающие вследствие поражения ее эфферентных звеньев.</a:t>
            </a:r>
          </a:p>
          <a:p>
            <a:pPr marL="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91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404664"/>
            <a:ext cx="8568951" cy="5976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выпадении афферентных звеньев речевой функциональной системы возникают следующие формы афазий (у правшей):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Сенсорная -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связана с поражением задней трети височной извилины левого полушария. В ее основе лежит нарушение фонематического слуха, т. е. способности различать звуковой состав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вследствие поражения ядерной зоны звукового анализатора (41, 42 и 22-го полей) левого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полушария (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зону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Акустико-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мнестическая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афазия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при поражении средних отделов коры левой височной области, расположенных вне ядерной зоны слухового анализатора. Это верхние отделы 21-го и частично 37-го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полей (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больной не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запомнить даже сравнительно небольшой речевой материал вследствие грубого нарушения слухоречевой памяти.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ретроактивное торможение;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проактивное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торможение;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словесная реминисценция.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5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640959" cy="61926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Оптико-</a:t>
            </a:r>
            <a:r>
              <a:rPr lang="ru-RU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мнестическая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афазия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при поражении задненижних отделов височной области (у правшей). К ним относятся нижние отделы 21-го и 37-го полей 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конвекситальной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поверхности полушария 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-нижние отделы 20-го поля 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конвекситальной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базальной поверхностях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мозга;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способны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называть предметы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Афферентная моторная афазия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при поражении нижних отделов теменной области мозга (у правшей), а именно 40-го поля, примыкающего к 22-му и 42-му полям, или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задней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оперкулярной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области коры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этих случаях нарушается кинестетическая речевая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афферентация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(речевые кинестезии), т. е. возможность появления четких ощущений, поступающих от артикуляционного аппарата в кору больших полушарий во время речевого акта.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Семантическая афазия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поражении зоны ТРО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коры, находящейся на границе височных, теменных и затылочных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отделов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мозга: 37-го и частично 39-го полей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слева;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ольные не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понимают многих грамматических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43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6264696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795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268760"/>
            <a:ext cx="8424936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фазии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связанные с нарушением эфферентных звеньев речевой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Моторная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эфферентная афазия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при поражении нижних отделов коры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премоторной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области (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передней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оперкулярной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зоны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44-го и частично 45-го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зона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Брока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(1861,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Брок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Динамическая афазия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связана с поражением областей, расположенных вблизи от зоны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Брока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Это 9, 10, 46-е поля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премоторной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области коры, непосредственно примыкающие к зоне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Брока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спереди и сверху. Поражение этих средне - и заднелобных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премоторных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отделов коры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конвекситальной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поверхности левого полушария (у правшей) приводит к речевой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адинамии (1934,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Кляйст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37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</TotalTime>
  <Words>539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Нарушения речи при локальных поражениях мозга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Нарушения речи при локальных поражениях мозга </dc:title>
  <dc:creator>WORK</dc:creator>
  <cp:lastModifiedBy>WORK</cp:lastModifiedBy>
  <cp:revision>4</cp:revision>
  <dcterms:created xsi:type="dcterms:W3CDTF">2014-11-16T16:54:07Z</dcterms:created>
  <dcterms:modified xsi:type="dcterms:W3CDTF">2014-11-16T17:30:19Z</dcterms:modified>
</cp:coreProperties>
</file>