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Инфузории, строение </a:t>
            </a:r>
            <a:r>
              <a:rPr lang="ru-RU" dirty="0" err="1" smtClean="0"/>
              <a:t>кортекса</a:t>
            </a:r>
            <a:r>
              <a:rPr lang="ru-RU" dirty="0" smtClean="0"/>
              <a:t>, разнообразие представителей и их значение</a:t>
            </a:r>
            <a:endParaRPr lang="ru-RU" dirty="0"/>
          </a:p>
        </p:txBody>
      </p:sp>
      <p:pic>
        <p:nvPicPr>
          <p:cNvPr id="15362" name="Picture 2" descr="http://www.krebsmicro.com/forumpix/3695small.jpg"/>
          <p:cNvPicPr>
            <a:picLocks noChangeAspect="1" noChangeArrowheads="1"/>
          </p:cNvPicPr>
          <p:nvPr/>
        </p:nvPicPr>
        <p:blipFill>
          <a:blip r:embed="rId2"/>
          <a:srcRect l="20779" t="9740" r="16883" b="43506"/>
          <a:stretch>
            <a:fillRect/>
          </a:stretch>
        </p:blipFill>
        <p:spPr bwMode="auto">
          <a:xfrm rot="16200000">
            <a:off x="-857256" y="2786058"/>
            <a:ext cx="3429024" cy="1714512"/>
          </a:xfrm>
          <a:prstGeom prst="rect">
            <a:avLst/>
          </a:prstGeom>
          <a:noFill/>
        </p:spPr>
      </p:pic>
      <p:pic>
        <p:nvPicPr>
          <p:cNvPr id="15366" name="Picture 6" descr="http://biofile.ru/pic/zoo2-p-129.jpg"/>
          <p:cNvPicPr>
            <a:picLocks noChangeAspect="1" noChangeArrowheads="1"/>
          </p:cNvPicPr>
          <p:nvPr/>
        </p:nvPicPr>
        <p:blipFill>
          <a:blip r:embed="rId3" cstate="print"/>
          <a:srcRect l="6577" t="17101" r="5430"/>
          <a:stretch>
            <a:fillRect/>
          </a:stretch>
        </p:blipFill>
        <p:spPr bwMode="auto">
          <a:xfrm rot="5400000">
            <a:off x="6235788" y="2806805"/>
            <a:ext cx="3571899" cy="2244523"/>
          </a:xfrm>
          <a:prstGeom prst="rect">
            <a:avLst/>
          </a:prstGeom>
          <a:noFill/>
        </p:spPr>
      </p:pic>
      <p:pic>
        <p:nvPicPr>
          <p:cNvPr id="15368" name="Picture 8" descr="https://avatars.mds.yandex.net/get-zen_doc/1585197/pub_5dc4640e6f5f6f00adefbd51_5dc464b4a06eaf00ae1acec9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3726595" y="3345711"/>
            <a:ext cx="3919497" cy="2800191"/>
          </a:xfrm>
          <a:prstGeom prst="rect">
            <a:avLst/>
          </a:prstGeom>
          <a:noFill/>
        </p:spPr>
      </p:pic>
      <p:pic>
        <p:nvPicPr>
          <p:cNvPr id="15370" name="Picture 10" descr="https://images.fineartamerica.com/images-medium-large-5/trichodina-ciliate-gerd-guenther.jpg"/>
          <p:cNvPicPr>
            <a:picLocks noChangeAspect="1" noChangeArrowheads="1"/>
          </p:cNvPicPr>
          <p:nvPr/>
        </p:nvPicPr>
        <p:blipFill>
          <a:blip r:embed="rId5"/>
          <a:srcRect l="16981" r="16980"/>
          <a:stretch>
            <a:fillRect/>
          </a:stretch>
        </p:blipFill>
        <p:spPr bwMode="auto">
          <a:xfrm>
            <a:off x="1714480" y="2857496"/>
            <a:ext cx="2500330" cy="2524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Основные события, ведущие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обмену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генами между двумя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конъюгантами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относительно постоянны и сходны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всех видов. После двух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мейотических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микронуклеуса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образовавшиеся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ядра, за исключением одного,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дегенерируют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оставшееся ядро затем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делится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еще раз и дает начало двум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гаплоидным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гаметическим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микронуклеусам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которые генетически идентичны.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Один является стационарным, тогда как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мигрирует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конъюганта-партнера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Когда мигрирующее ядро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оказывается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партнере, оно сливается с 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стационарным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ядром, и образуется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зиготическое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ядро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синкарион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Вскоре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слияния ядер две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инфузории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расходятся. Каждая из них теперь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экскопъюгантом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обоих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эксконъюгантах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синкарион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митотически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делится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чтобы в клетке восстановилось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специфичное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вида число ядер. Эти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события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обычно (но не всегда)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включают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деления клетки. Например, 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видов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 норме имеющих один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макронуклеус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один микронуклеус,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синкарион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делится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один раз. Одно из ядер образует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микронуклеус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 другое становится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макронуклеусом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данном случае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нормальное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число ядер восстанавливается без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каких-либо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делений клетки.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некоторых более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специализированных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инфузорий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конъюганты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немного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меньше, чем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неконъюгирующие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иногда два партнера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конъюгирующей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пары очень сильно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различаются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своим размерам. Такие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макро-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микроконъюганты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встречаются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Vorticella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При контакте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подвижного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микроконъюганта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прикрепленным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макроконъюгантом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соединяются друг с другом.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Синкарион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образуется только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макроконъюганте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гаплоидных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гаметических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ядер, сформировавшихся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каждом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конъюгантов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Связь между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конъюгантами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постоянна и фатальна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микроконъюганта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который погибает,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отдав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свое ядро-«гамету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Молекулярные данные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показали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что три крупных таксона 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Ciliophora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Apicomplexa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Dinoflagellata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составляют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монофилетический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таксон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Алвеоляты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несут в кортикальной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цитоплазме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гомологичную структуру,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называемую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соответственно: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пелликулярные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альвеолы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амфиесмальные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пузырьки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внутренний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мембранный комплекс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Общая характеристика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Ciliophora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кортекса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ядерного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дуализма;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конъюгации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 время половой фазы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жизненного цикла.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Кортекс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называемый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кортикальным слоем, обеспечивает относительное постоянство формы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каждого вида. При общей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толщине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1-4 мкм он состоит из двух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компонентов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(1) пелликулы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(2) корешков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ресничек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которые формируют так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называемую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инфрацилиатуру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Встречаются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дополнительные структурные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элементы (в зависимости от систематической группы).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9144000" cy="200024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Ciliophora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обобщенная схема кортикальных структур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цилиат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плазматическая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мембрана, 2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перилемма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3 — альвеола, 4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постцилиарные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микротрубочки, 5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мионема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6 — цистерны эндоплазматического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ретикулума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7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филаментозный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слой, 8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субкинетальные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микротрубочки, 9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кинетодесма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10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трансверсальные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микротрубочки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11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парасомальный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мешочек, 12 и 13 — продольные микротрубочки, 14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эпиплазма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15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обызвествленная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альвеолярная пластинка, 16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экструсома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17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альвеолоциста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18 — полисахаридная пластинка, 19 — цистерна шероховатого ЭПР, 20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гликопротеиновые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пластинки в альвеоле, 21 — везикулы, 22 — поперечно исчерченный пучок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микрофиламентов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Барделю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 l="27409" t="19295" r="15581" b="31589"/>
          <a:stretch>
            <a:fillRect/>
          </a:stretch>
        </p:blipFill>
        <p:spPr bwMode="auto">
          <a:xfrm>
            <a:off x="0" y="0"/>
            <a:ext cx="9082799" cy="48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l="35083" t="22804" r="21063" b="35096"/>
          <a:stretch>
            <a:fillRect/>
          </a:stretch>
        </p:blipFill>
        <p:spPr bwMode="auto">
          <a:xfrm>
            <a:off x="0" y="0"/>
            <a:ext cx="559593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 l="28505" t="10525" r="17774" b="36850"/>
          <a:stretch>
            <a:fillRect/>
          </a:stretch>
        </p:blipFill>
        <p:spPr bwMode="auto">
          <a:xfrm>
            <a:off x="3267106" y="3259902"/>
            <a:ext cx="5876894" cy="359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 l="35083" t="29820" r="37508" b="47376"/>
          <a:stretch>
            <a:fillRect/>
          </a:stretch>
        </p:blipFill>
        <p:spPr bwMode="auto">
          <a:xfrm>
            <a:off x="5572132" y="1071546"/>
            <a:ext cx="3571868" cy="18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пелликуле относится клеточная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мембрана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(плазмалемма) и в некоторых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случаях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перилемма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внеклеточный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компонент. В основании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ресничек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расположены углубления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парасомальные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мешочки), в которых идет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пиноцитоз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Непосредственно под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плазмалеммой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находится система альвеол. Альвеолы выполняют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опорную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функцию и являются депо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ионов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Са2+.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уплощенные вакуоли расположены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мозаично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почти всегда 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расположение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видоспецифично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ряде случаев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вакуолей откладываются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белковые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обызвествленные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полисахаридные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пластинки,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повышают стабильность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кортикальной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цитоплазмы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 некоторым данным, они играют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роль в ионной регуляции.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Пелликула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самом широком смысле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белковый слой под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альвеолами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называемый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эпиплазмой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идущие над ней и под 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ленты микротрубочек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супраэпиплазматические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субэпиплазматические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микротрубочки). Оба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компонента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вероятно, выполняют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стабилизирующую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функцию, а также играют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роль в морфогенезе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кортекса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Инфрацилиатура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состоит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кинетид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Каждая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кинетида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включает либо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одиночную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кинетосому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монокинетида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либо пару связанных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дикинетида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 сближенных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кинетосом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поликинетида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и отходящую от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кинетосом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систему корешков. Необязательно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кинетосома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несет собственную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ресничку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 корешковым структурам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относятся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 компонента: состоящая из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филаментов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кинетодесмальная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фибрилла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кинетодесма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которая у почти всех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инфузорий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направлена вперед,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две ленты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микротрубочек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трансверсальная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ориентированная вбок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постцилиарная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направленная наискось назад.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Кинетосомы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часто связаны друг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базальными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субкинетальными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лентами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микротрубочек,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постцилиарными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микротрубочками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кинетодесмальными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фибриллами, 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обеспечивают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точную продольную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ориентацию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кинетосом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ресничек. Таким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служащие для локомоции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реснички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соматические реснички 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организованы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продольные ряды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порядок нарушается так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называемыми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периоральными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кинетами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околоротовой области. Сложное строение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кортекса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его составе сетчатых структур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отнюдь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препятствует сократимости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существенно затрудняет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внешней средой.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Типичные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цилиаты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 имеют в этой области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глубокую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инвагинацию — ротовую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воронку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цитостом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— дно которой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участвует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фагоцитозе и формировании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пищеварительной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вакуоли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Кортекс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содержит и другие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органеллы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 первую очередь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экструсомы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сократимые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фибриллы (мионемы), 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митохондрии, цистерны ЭПР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типов везикул.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поликинетидах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объединяется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большое количество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ресничек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которые согласованно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функционируют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составе единой сложной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структуры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Если такая структура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собой пучок, она называется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циррус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(множественное число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цирри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), если это короткий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ряд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то образование, напоминающее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лопасть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весла, называется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мембранелой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Экструсомы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это, по существу,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экзоцитозные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пузырьки.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Экструсомы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это ограниченные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мембраной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органеллы, расположенные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эктоплазме, но их созревание происходит в эндоплазме. Функции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экструсом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разного типа различны, но всем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присуще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одно общее свойство: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выстреливание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ответ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воздействие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широкого спектра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раздражителей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механических, электрических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химических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 процессе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выстреливания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экструсома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каждого типа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претерпевает специфичную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морфологическую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перестройку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Наиболее известная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разновидность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экструсом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трихоциста 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Paramecium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Трихоцисты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чередуются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альвеолами.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невыстреленном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состоянии трихоциста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располагается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перпендикулярно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поверхности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тела. При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выстреливании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быстро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выбрасывает длинную, упругую,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поперечно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исчерченную нить, несущую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своем конце заостренный наконечник (вероятно, ее «сборка»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непосредственно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выстреливания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содержимого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трихоцисты).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Токсицисты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это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экструсомы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обнаруженные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пелликуле хищных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инфузорий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Dileptus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Didinium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Токсицисты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выбрасывают длинную нить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луковицеобразным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основанием,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содержащим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токсин. Они используются для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защиты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захвата добычи и обычно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приурочены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 тем участкам тела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инфузории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которые контактируют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добычей, рядом 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цитостомом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Мукоцисты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как и трихоцисты,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располагаются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теле инфузории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рядами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Они либо распыляют слизь, либо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выбрасывают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сеть слизистых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филаментов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Мукоцисты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могут участвовать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защитных цист или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образуют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поверхности «липкие»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участки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облегчающие захват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добычи.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Инфузории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это самые «быстрые»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простейшие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которые при движении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развивают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скорость 0,4 — 2 мм/с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типичная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Paramecium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покрывает за одну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секунду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расстояние, примерно в восемь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превышающее длину своего тела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представителей таких таксонов,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Paramecium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направление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эффективного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удара реснички не совпадает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продольной оси тела, 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образует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ним определенный угол. Это приводит к тому, что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инфузория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плывет по спирали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одновременно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вращается относительно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продольной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оси. Чтобы изменить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движения,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Paramecium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внезапно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меняет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направление биения ресничек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противоположное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немного отплывает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останавливается и затем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возобновляет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движение вперед, но уже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новом направлении.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Такая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действий при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выполнении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поворота известна как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избегания. Механические стимулы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распознаваться с помощью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длинных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ригидных и неподвижных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чувствительных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ресничек. Направление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интенсивность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удара контролируются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изменением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концентрации ионов Са2+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К+, высвобождающихся из депо,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которыми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являются альвеолы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пелликулы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Некоторые инфузории,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Vorticella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Stentor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характеризуются сильной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сократимостью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Они быстро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отдергивают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свободный, неприкрепленный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тела от потенциальных хищников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Происходит за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счет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мионемы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состоят не из актина и миозина,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мышцы животных, а из другого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белка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спазмина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который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сокращается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присутствии Са2+. АТФ для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по-видимому, не нужен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121444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Типичные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цилиаты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часто имеют в этой области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глубокую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инвагинацию — ротовую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воронку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цитостом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— дно которой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участвует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фагоцитозе и формировании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пищеварительной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вакуоли.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Специальные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структурные комплексы имеются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экзоцитоза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они обеспечивают слияние мембран вакуоли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плазмалеммой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цитопрокт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цитопиг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выведения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оформленных остатков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пищи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одна или более пор для выведения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жидкого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содержимого сократительных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вакуолей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 l="35083" t="15787" r="21063" b="14046"/>
          <a:stretch>
            <a:fillRect/>
          </a:stretch>
        </p:blipFill>
        <p:spPr bwMode="auto">
          <a:xfrm>
            <a:off x="714348" y="1357298"/>
            <a:ext cx="53578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Следующий в высшей степени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характерный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признак инфузорий —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ядер двух типов. В клетке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инфузории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содержится одно или более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соматических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ядер (макронуклеусов), одного до нескольких генеративных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ядер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(микронуклеусов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Микронуклеус – небольшое ядро с компактным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хроматином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– является генеративным ядром, хранящим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наследственную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информацию в диплоидном состоянии 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почти лишенным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экспрессии генов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некоторых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высокоорганизованных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инфузорий (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гипотрихи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 может содержать всего 5%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генома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Ми. Он состоит только из функционирующих генов,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но тиражированных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миллионами копий. Это связано с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большими размерами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клетки инфузорий, т.к. количество копий 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как 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его размеры, обычно пропорционально размерам особи.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Нормальное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митотическое или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мейотическое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деление с внутриядерным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веретеном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претерпевает только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микронуклеус 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Кариокинез макронуклеуса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происходит без участия веретена,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механизм не вполне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понятен.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 делении инфузорий, обладающих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макронуклеусами сложной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формы, обычно происходит конденсация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и они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становятся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яйцевидными. Видимого образования хромосом нет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Однако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ДНК проходит характерную для митотического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цикла стадию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репликации. В результате количество ДНК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удваивается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после чего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обычно вытягивается и перешнуровывается.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Внешне это выглядит как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эндорепродукция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(не как амитоз, так как правило это патологический процесс),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 по существу здесь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происходят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те же перестройки, что и при митозе: предварительная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репликация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ДНК (часто и амплификация генов) 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распределение ядерного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материала при помощи микротрубочек, не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образующих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правда, веретена деления.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256"/>
            <a:ext cx="8229600" cy="22574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Половое размножение 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инфузорий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это непосредственный обмен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генами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 предварительной «упаковки»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яйцеклетку или спермий. Чтобы 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осуществить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две совместимые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половом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отношении клетки плотно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соединяются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определенными участками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поверхности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плазмалемма каждой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клетки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зоне контакта исчезает, после чего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происходит взаимный обмен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генами.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Этот процесс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известен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 названием конъюгация, а две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соединившиеся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инфузории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называются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коньюгантами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Конъюганты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могут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находиться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таком состоянии несколько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конъюгации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участвует только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микронуклеус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макронуклеус во время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полового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процесса дегенерирует.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35083" t="38591" r="21063" b="21064"/>
          <a:stretch>
            <a:fillRect/>
          </a:stretch>
        </p:blipFill>
        <p:spPr bwMode="auto">
          <a:xfrm>
            <a:off x="1000100" y="285728"/>
            <a:ext cx="7072362" cy="406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1750</Words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Инфузории, строение кортекса, разнообразие представителей и их значение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Инфузории, строение кортекса, разнообразие представителей типа Инфузории, </dc:title>
  <dc:creator>Максим</dc:creator>
  <cp:lastModifiedBy>Максим</cp:lastModifiedBy>
  <cp:revision>18</cp:revision>
  <dcterms:created xsi:type="dcterms:W3CDTF">2020-09-29T12:49:24Z</dcterms:created>
  <dcterms:modified xsi:type="dcterms:W3CDTF">2020-09-29T15:40:54Z</dcterms:modified>
</cp:coreProperties>
</file>