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3" r:id="rId7"/>
    <p:sldId id="259" r:id="rId8"/>
    <p:sldId id="264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2;&#1089;&#1080;&#1084;\Downloads\&#1050;&#1072;&#1082;%20&#1079;&#1072;&#1088;&#1099;&#1074;&#1072;&#1102;&#1090;&#1089;&#1103;%20&#1074;%20&#1087;&#1077;&#1089;&#1086;&#1082;%20&#1088;&#1072;&#1082;&#1091;&#1096;&#1082;&#1080;.mp4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2;&#1089;&#1080;&#1084;\Downloads\videoplayback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dirty="0" smtClean="0"/>
              <a:t>Двустворчатые моллюски </a:t>
            </a:r>
            <a:r>
              <a:rPr lang="en-US" dirty="0" smtClean="0"/>
              <a:t>(BIVALVIA)</a:t>
            </a:r>
            <a:endParaRPr lang="ru-RU" dirty="0"/>
          </a:p>
        </p:txBody>
      </p:sp>
      <p:sp>
        <p:nvSpPr>
          <p:cNvPr id="12290" name="AutoShape 2" descr="https://fotos.aquariymist.com/images/2018/06/23/Jczr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15348" t="15787" r="44087" b="26326"/>
          <a:stretch>
            <a:fillRect/>
          </a:stretch>
        </p:blipFill>
        <p:spPr bwMode="auto">
          <a:xfrm>
            <a:off x="214282" y="1571612"/>
            <a:ext cx="30436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 descr="https://ericpgranada.files.wordpress.com/2015/05/3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8868"/>
            <a:ext cx="3133464" cy="2028796"/>
          </a:xfrm>
          <a:prstGeom prst="rect">
            <a:avLst/>
          </a:prstGeom>
          <a:noFill/>
        </p:spPr>
      </p:pic>
      <p:pic>
        <p:nvPicPr>
          <p:cNvPr id="12295" name="Picture 7" descr="https://www.syl.ru/misc/i/ai/301106/1673138.jpg"/>
          <p:cNvPicPr>
            <a:picLocks noChangeAspect="1" noChangeArrowheads="1"/>
          </p:cNvPicPr>
          <p:nvPr/>
        </p:nvPicPr>
        <p:blipFill>
          <a:blip r:embed="rId4"/>
          <a:srcRect b="4457"/>
          <a:stretch>
            <a:fillRect/>
          </a:stretch>
        </p:blipFill>
        <p:spPr bwMode="auto">
          <a:xfrm>
            <a:off x="142844" y="4429132"/>
            <a:ext cx="3218610" cy="2143140"/>
          </a:xfrm>
          <a:prstGeom prst="rect">
            <a:avLst/>
          </a:prstGeom>
          <a:noFill/>
        </p:spPr>
      </p:pic>
      <p:pic>
        <p:nvPicPr>
          <p:cNvPr id="12297" name="Picture 9" descr="https://i.ytimg.com/vi/71uW6jNDD1o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572008"/>
            <a:ext cx="3174981" cy="1785927"/>
          </a:xfrm>
          <a:prstGeom prst="rect">
            <a:avLst/>
          </a:prstGeom>
          <a:noFill/>
        </p:spPr>
      </p:pic>
      <p:pic>
        <p:nvPicPr>
          <p:cNvPr id="12299" name="Picture 11" descr="http://unionid.missouristate.edu/gallery/strophitus/stro-5.jpg"/>
          <p:cNvPicPr>
            <a:picLocks noChangeAspect="1" noChangeArrowheads="1"/>
          </p:cNvPicPr>
          <p:nvPr/>
        </p:nvPicPr>
        <p:blipFill>
          <a:blip r:embed="rId6"/>
          <a:srcRect b="6298"/>
          <a:stretch>
            <a:fillRect/>
          </a:stretch>
        </p:blipFill>
        <p:spPr bwMode="auto">
          <a:xfrm>
            <a:off x="3286116" y="2214554"/>
            <a:ext cx="2497132" cy="1571636"/>
          </a:xfrm>
          <a:prstGeom prst="rect">
            <a:avLst/>
          </a:prstGeom>
          <a:noFill/>
        </p:spPr>
      </p:pic>
      <p:pic>
        <p:nvPicPr>
          <p:cNvPr id="12301" name="Picture 13" descr="https://ae01.alicdn.com/kf/HTB1U5gzQXXXXXcOXFXXq6xXFXXXh/20pc-vacuum-packed-akoya-oysters-with-7-8mm-round-pearls-custom-white-pink-purple-AAA-pear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000504"/>
            <a:ext cx="2306688" cy="2306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iologia8.adu.by/book/13/img/%D0%B2%D1%8B%D0%B4%D0%B5%D0%BB%D0%B8%D1%82%D0%B5%D0%BB%D1%8C%D0%BD%D0%B0%D1%8F%20%D0%BF%D0%BE%D0%B4%D0%BF%D0%B8%D1%81%D0%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74751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ia8.adu.by/book/13/img/%D0%BD%D0%B5%D1%80%D0%B2%D0%BD%D0%B0%D1%8F%20%D0%BF%D0%BE%D0%B4%D0%BF%D0%B8%D1%81%D0%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451420" cy="4868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29601" t="17542" r="14485" b="15800"/>
          <a:stretch>
            <a:fillRect/>
          </a:stretch>
        </p:blipFill>
        <p:spPr bwMode="auto">
          <a:xfrm>
            <a:off x="500034" y="285728"/>
            <a:ext cx="814957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29601" t="17542" r="14485" b="17555"/>
          <a:stretch>
            <a:fillRect/>
          </a:stretch>
        </p:blipFill>
        <p:spPr bwMode="auto">
          <a:xfrm>
            <a:off x="642910" y="357166"/>
            <a:ext cx="807442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31794" t="33328" r="19967" b="14047"/>
          <a:stretch>
            <a:fillRect/>
          </a:stretch>
        </p:blipFill>
        <p:spPr bwMode="auto">
          <a:xfrm>
            <a:off x="714348" y="642918"/>
            <a:ext cx="76486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ukozavr.info/wp-content/uploads/2020/04/Peremishhennya-Bezzubky-zvychajno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620000" cy="2314575"/>
          </a:xfrm>
          <a:prstGeom prst="rect">
            <a:avLst/>
          </a:prstGeom>
          <a:noFill/>
        </p:spPr>
      </p:pic>
      <p:pic>
        <p:nvPicPr>
          <p:cNvPr id="5" name="Как зарываются в песок ракуш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28794" y="2428868"/>
            <a:ext cx="5691227" cy="426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29006" t="17542" r="14485" b="17555"/>
          <a:stretch>
            <a:fillRect/>
          </a:stretch>
        </p:blipFill>
        <p:spPr bwMode="auto">
          <a:xfrm>
            <a:off x="415795" y="357166"/>
            <a:ext cx="855849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42852"/>
            <a:ext cx="8572560" cy="642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iologia8.adu.by/book/13/img/%D0%BF%D0%B8%D1%89%D0%B5%D0%B2%D0%B0%D1%80%D0%B8%D1%82%D0%B5%D0%BB%D1%8C%D0%BD%D0%B0%D1%8F-%D1%81%D0%B8%D1%81%D1%82%D0%B5%D0%BC%D0%B0-%D0%BF%D0%BE%D0%B4%D0%BF%D0%B8%D1%81%D0%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712388" cy="503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biologia8.adu.by/book/13/img/%D0%BA%D1%80%D0%BE%D0%B2%D0%B5%D0%BD%D0%BE%D1%81%D0%BD%D0%B0%D1%8F%20%D1%81%D0%B8%D1%81%D1%82%D0%B5%D0%BC%D0%B0%20%D0%BF%D0%BE%D0%B4%D0%BF%D0%B8%D1%81%D0%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907554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</Words>
  <PresentationFormat>Экран (4:3)</PresentationFormat>
  <Paragraphs>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Двустворчатые моллюски (BIVALVIA)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Максим</cp:lastModifiedBy>
  <cp:revision>12</cp:revision>
  <dcterms:modified xsi:type="dcterms:W3CDTF">2020-10-01T13:37:16Z</dcterms:modified>
</cp:coreProperties>
</file>