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7" r:id="rId11"/>
    <p:sldId id="264" r:id="rId12"/>
    <p:sldId id="265" r:id="rId13"/>
    <p:sldId id="268" r:id="rId14"/>
    <p:sldId id="266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Запрограммированная клеточная гибель</a:t>
            </a:r>
            <a:endParaRPr lang="ru-RU" dirty="0"/>
          </a:p>
        </p:txBody>
      </p:sp>
      <p:pic>
        <p:nvPicPr>
          <p:cNvPr id="16388" name="Picture 4" descr="https://slideplayer.com/slide/5256112/16/images/13/Comparative+morphologies+of+Apoptosis+and+Necrosis.jpg"/>
          <p:cNvPicPr>
            <a:picLocks noChangeAspect="1" noChangeArrowheads="1"/>
          </p:cNvPicPr>
          <p:nvPr/>
        </p:nvPicPr>
        <p:blipFill>
          <a:blip r:embed="rId2"/>
          <a:srcRect l="9429" t="17094" r="9401"/>
          <a:stretch>
            <a:fillRect/>
          </a:stretch>
        </p:blipFill>
        <p:spPr bwMode="auto">
          <a:xfrm>
            <a:off x="1428728" y="1571612"/>
            <a:ext cx="6572296" cy="5034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w/wDeUGlgZEsK2LPCoy3VmJY08FIkQNBfXR7aqnd9M4/slide-15.jpg"/>
          <p:cNvPicPr>
            <a:picLocks noChangeAspect="1" noChangeArrowheads="1"/>
          </p:cNvPicPr>
          <p:nvPr/>
        </p:nvPicPr>
        <p:blipFill>
          <a:blip r:embed="rId2"/>
          <a:srcRect l="5806" t="13952" r="2464" b="3887"/>
          <a:stretch>
            <a:fillRect/>
          </a:stretch>
        </p:blipFill>
        <p:spPr bwMode="auto">
          <a:xfrm>
            <a:off x="357158" y="428603"/>
            <a:ext cx="8501122" cy="5703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28654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Физиологическая роль. Можно выделить три основные физиологические функции ПКС: 1) обеспечение программы индивидуального развития организма (онтогенеза) и дифференцировки клеток, 2) поддержание тканевого гомеостаза, 3) защиту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патогенов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онтогенезе высших позвоночных животных ПКС проявляется в процессе их эмбрионального развития. Некоторые примеры: образование первичной полости в бластуле, гибель избыточных, невостребованных клеток при развитии периферической нервной системы, разделение пальцев в результате отмирания межпальцевых перепонок, ПКС при формировании пищеварительной системы, сердца, печени и других органов. У низших позвоночных – отмирание хвоста у головастика в процессе его превращения в лягушку, у беспозвоночных – метаморфоз насекомых. Пример клеточной дифференцировки с участием элементов ПКС – биогенез эритроцитов, клеток эпителия глазного хрусталика,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кератиноцитов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кожного эпидермиса. В различных тканях существуют определенные нормы по количеству клеток. Если количество клеток будет выше или ниже нормы, это означает нарушение тканевого гомеостаза.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функционирует как механизм, контролирующий количество и качество клеток, поддерживая тканевой гомеостаз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организме.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патологии. Отклонения ПКС от нормы – в сторону усиления или подавления – приводят к тяжелым заболеваниям, часто с летальным исходом.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Нейродегенеративные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заболевания (болезнь Альцгеймера, болезнь Паркинсона), ишемические повреждения (инсульт, инфаркт миокарда, послеоперационные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реперфузионные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осложнения, возникающие при остановке и последующем восстановлении кровотока в различных органах), некоторые болезни крови, цирроз печени, синдром приобретенного иммунодефицита (СПИД), вызываемые патогенной бактерией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Heliсobacter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pylori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гастрит и язва желудка – это заболевания, обусловленные усилением ПКС. Известны низкомолекулярные пептиды, которые эффективны как ингибиторы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перспективны как лекарственные соединения в терапии рассмотренных болезней.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Митотическая катастрофа. Понятие «митотической катастрофа» было введено для обозначения гибели клеток, в которых проявлялись признаки патологии митоза. Активно дискутируется вопрос о том, что следует называть митотической катастрофой. Согласно одним представлениям, митотическая 7 катастрофа - это реализация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апоптотической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программы собственно в процессе митоза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Castedo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2004). При этом сегрегация хромосом отсутствует, и клетка блокируется в одной из фаз митоза. Как правило, блок происходит в так называемом К-митозе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колхицино-подобном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митозе), когда в митотической клетке нарушены организация веретена и выстраивание хромосом в виде метафазной пластинки. Далее происходит активация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последующие деструктивные события по типу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путь активации программы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считают преобладающим при гибели клеток собственно в митозе. Завершается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телец и их фагоцитозом.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подтипом митотической катастрофы является гибель клеток, перешедших после аномального митоза в следующую G1-фазу без нормальной сегрегации хромосом и образования дочерних клеток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Roninson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2001), т.е.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постмитотическая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гибель полиплоидных клеток. При общей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эуплоидности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полиплоидной клетки ее отдельные ядра являются в основном анеуплоидными.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подтип митотической катастрофы может быть назван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клетки, прошедшей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полиплоидизирующий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митоз. Причиной митотической катастрофы считают нарушение процессов контроля в клетках, в которых могли произойти повреждения ДНК или нарушения сборки веретена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Castedo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., 2004).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Ключевым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моментом в блокировании клеточного цикла и в индукции в этих клетках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является экспрессия р53, который служит фактором транскрипции для р21 – ингибитора G1–фазы клеточного цикла и для ряда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проапоптотических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белков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Нарушение митотическая катастрофы может вести к образованию анеуплоидных клеток, а затем и раковых.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s://glavmedia.net/images/photo/Biotehnologii/Kak_ne_staret/%D0%A3%D0%BA%D0%BE%D1%80%D0%B0%D0%B8%D1%87%D0%B8%D0%B2%D0%B0%D0%BD%D0%B8%D0%B5_%D1%82%D0%B5%D0%BB%D0%BE%D0%BC%D0%B5%D1%80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0"/>
            <a:ext cx="5786446" cy="3254876"/>
          </a:xfrm>
          <a:prstGeom prst="rect">
            <a:avLst/>
          </a:prstGeom>
          <a:noFill/>
        </p:spPr>
      </p:pic>
      <p:pic>
        <p:nvPicPr>
          <p:cNvPr id="4103" name="Picture 7" descr="https://img-lib.med-tutorial.ru/910739740/image5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357562"/>
            <a:ext cx="6335393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6500858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гибель. В качестве второго типа программированной гибели клеток в настоящее время выделяют гибель клеток, при которой в клетки запускается программа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Ogier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Denis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Codagno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2003;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Edinger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Thompson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2004;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Gozuacik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Kimchi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2004;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Levine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Klionsky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2004).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это деградация органелл и цитоплазматического материала, которая происходит при участии внутриклеточных мембранных структур.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novo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формируются специализированные структуры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аутофагосомы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двухмембранные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образования, внутри которых помещается клеточный материал (органелла или часть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цитозоля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подлежащий разрушению. При слиянии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аутофагосом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лизосомами образуются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аутофаголизосомы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где и происходит расщепление подлежащих уничтожению компонентов клетки. Стимулами к запуску процессов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клетках многоклеточных животных являются: 1) отсутствие факторов роста или нехватка питательных веществ; 2) наличие в цитоплазме поврежденных органелл, например, митохондрий,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пероксисом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т.д.; 3) в клеточных культурах возникновение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монослоя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существование контактного торможения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аутофагической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гибели деятельность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аутофагосом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лизосом ведет к тому, что в клетке перевариваются практически все мембранные органеллы. Активированные нуклеазы фрагментируют ДНК ядра, но не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олигонуклеосомные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фрагменты, как это происходит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Аутофагический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тип гибели называют также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лизосомной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клеточной смертью.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Аутофагическая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гибель отличается следующими признаками: 1) частичная конденсация хроматина; 2) иногда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пикноз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ядра; 3) отсутствие фрагментации ядра и клетки на поздних стадиях гибели; 4) отсутствие деградации ДНК до 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нуклеосомного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уровня; 5) увеличение числа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аутофагосом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аутофаголизосом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6) увеличение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лизосомной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активности; 7) увеличение протяженности аппарата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Гольджи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иногда расширение цистерн эндоплазматического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8) длительная сохранность микротрубочек и промежуточных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филаментов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9) иногда возрастание проницаемости митохондрий; 10) отсутствие активации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конечном итоге остается клеточный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дебрис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остаток клетки, окруженный плазматической мембраной, который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фагоцитируется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макрофагами.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healthjade.com/wp-content/uploads/2018/08/autopha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3369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jcs.biologists.org/content/joces/124/19/3189/F4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357982" cy="5563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im0-tub-ru.yandex.net/i?id=3d9a5724662c30a8014493914e158ff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981822" cy="6057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Запрограммированная клеточная гибель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ЗКГ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(или программируемая клеточная смерть)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активным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генетически контролируемым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процессом, приводящим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избирательному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уничтожению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нежелательных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поврежденных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клеток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эукариот;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ЗКГ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играет важную роль в выполнении программы индивидуального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иммунных реакций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инфекционных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возбудителей, поддержания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тканевого гомеостаза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также в ответной реакции организма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стрессовые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воздействия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животных нежелательными становятся клетки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выполняющие временные функции, такие как клетки хвоста головастика при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метаморфозе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избыточные клетки, например, нейроны позвоночных животных; нежелательные клетки, или клетки органов, которые занимают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ненужное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положение, например, клетки между развивающимися пальцами и клетки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мюллеровых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протоков, необходимые для самок, но не для самцов; и клетки, которые умирают в процессе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клеточной специализации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такие как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кератиноциты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поверхности кожи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у животных, так и у растений реализация программы клеточной гибели определяется взаимодействием множества эндогенных и экзогенных факторов и состоит из следующих основных этапов: 1)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индукция, или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запуск программы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2)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активация белков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3)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каскад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расщепляющих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белки мишени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4) разрушение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внутриклеточных органелл или их перестройка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5) фрагментация клетки.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запуске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гибели клетки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участвуют различные органеллы, но, прежде всего это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плазматическая мембрана и митохондрии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Максим\Desktop\лекции 2020\Цитология и гистология\F2.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1" y="0"/>
            <a:ext cx="62364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настоящий момент описаны типы клеточной гибели, такие как: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(тип I); клеточная смерть, ассоциированная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аутофагией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(тип II); некроз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(тип III),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аноикоз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(также процесс близкий для формирования метастаз),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митотическая катастрофа,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ороговение кожи.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Принципиальным достижением в изучении ПКГ явилось установление программируемого характера биохимических изменений, приводящих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некрозу получившему еще название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онкоз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(Проскуряков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2002;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Okada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2004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Программа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апоптотической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гибели состоит из следующих основных этапов: 1) индукция, или запуск программы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2) активация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проапоптотических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белков; 3) каскад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расщепляющих белки-мишени; 4) разрушение внутриклеточных органелл или их перестройка; 5) фрагментация клетки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тельца; 6) подготовка клетки и ее фрагментов к фагоцитозу макрофагами или соседними клетками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запуске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участвуют различные органеллы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Nigg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2002; Chen, Wang, 2002;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Edinger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Thompson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2004),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но, прежде всего это плазматическая мембрана и митохондрии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Bras et al., 2005).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Индукция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активация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проапоптотических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белков ведет к активации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цистеиновых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протеаз)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Thornberry,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Lazebnik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1998; Chen, Wang, 2002).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medach.pro/uploads/image/url/3426/17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143800" cy="5562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271464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Морфологические изменения клеток, претерпевающих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включают потерю клеткой объема, тогда как клетки, погибающие по механизму некроза, разбухают.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Хроматин конденсируется, формируя мелкие диффузные образования, которые могут сливаться и мигрировать к ядерной мембране в виде круглых плотных структур. Ядра часто расщепляются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тельца, которые могут содержать или не содержать хроматин. И сама клетка может расщепляться на множество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телец, содержащих фрагменты ядра, или спадаться и превращаться в единичное, круглое плотное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тело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Hacker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2000). </a:t>
            </a:r>
          </a:p>
        </p:txBody>
      </p:sp>
      <p:sp>
        <p:nvSpPr>
          <p:cNvPr id="12291" name="AutoShape 3" descr="https://s1.slide-share.ru/s_image/2fb3adbab35baaf5fce6cce272be46c3/2600da45-d4cf-46b5-8f71-79d08512162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3" name="AutoShape 5" descr="https://konspekta.net/megaobuchalkaru/imgbaza/baza1/2957011575942.files/image076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C:\Users\Максим\Desktop\лекции 2020\Цитология и гистология\image07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75516"/>
            <a:ext cx="5786478" cy="4082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86874" cy="650085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точки зрения биохимии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– это совокупность типов клеточной смерти, объединенных морфологическими признаками и зависящих от специальных ферментов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Фагоцитоз – активный захват, поглощение и переваривание микробных клеток, вторгшихся в многоклеточный организм, специализированными клетками – фагоцитами. У млекопитающих существуют “профессиональные” фагоциты двух классов: нейтрофилы (микрофаги) и макрофаги, открытые И.И. Мечниковым. Они относятся к лейкоцитам и имеют общее происхождение из стволовой клетки-предшественницы. Макрофаги помимо микробных клеток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фагоцитируют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также изношенные и поврежденные клетки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макроорганизма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их фрагменты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Апоптотические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клетки и тельца экспонируют на поверхности сигнальные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адгезивные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молекулы, которые узнаются соседними клетками или макрофагами и способствуют фагоцитозу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Moreira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Barcinski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2004). К таким молекулам относятся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фосфатидилсерин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лизофосфолипиды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витронектин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тромбоспондин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др. Процессу фагоцитоза способствует также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инактивация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поверхности умирающих клеток молекул типа CD31, необходимых для распознавания не подлежащих поглощению жизнеспособных клеток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может запускаться как в результате внешнего сигнала (это так называемый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запускаемый «снаружи» клетки через специальные сигнальные рецепторы, которые обычно называют «рецепторами смерти»), так и изнутри клетки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запускаемый по «внутреннему пути», который связан с угнетением функционирования митохондрий).</a:t>
            </a: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01156" cy="3571876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включаемый рецепторами плазматической мембраны. Этот тип ПКС, играющий решающую роль в регуляции иммунного ответа, зависит от действия специальных рецепторов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смерти.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Fas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белок, пронизывающий плазматическую мембрану, 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экспрессируется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тканях различных органов: в тимусе, печени, сердце, почках. 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лиганд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преимущественно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экспрессируется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цитотоксическими Т-лимфоцитами (Т-киллерами) и натуральными киллерами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НК-клетками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Тримеры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связываются с молекулами Fas-рецептора клетки-мишени. Затем молекулы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Fas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связывают цитоплазматический адаптерный белок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FADD.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Адаптер FADD содержит домен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DED, который взаимодействует с DED-доменами прокаспазы-8. При этом пока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прокаспаза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свободна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(не связана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активными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центрами FADD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протелиотичекая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ее не значительна, но при концентрировании на сигнальных комплексах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прокаспазы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активируются через расщепления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каспаз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Происходит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самоактивация молекул каспазы, образуется каспаза-8.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Каспаза-8 активирует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каспазу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второго эшелона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эффекторную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каспазу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): из прокаспазы-3 образуется каспаза-3, после чего процесс, запущенный программой смерти, становится необратимым.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29602" t="26312" r="32026" b="47376"/>
          <a:stretch>
            <a:fillRect/>
          </a:stretch>
        </p:blipFill>
        <p:spPr bwMode="auto">
          <a:xfrm>
            <a:off x="1142976" y="3643314"/>
            <a:ext cx="666754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включаемый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митохондриальными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белками. Пространство между наружной и внутренней мембранами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местом локализации некоторых белков, в том числе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цитохрома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с. 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Стрессорные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воздействия, вызванные цитотоксическими соединениями, дефицитом ростовых факторов, активными формами кислорода, нарушением структуры ДНК, приводят к образованию гигантской поры в наружной мембране митохондрий.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Вследствие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раскрытия гигантской поры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митохондриальный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матрикс набухает, наружная мембрана митохондрий разрывается, растворимые белки межмембранного пространства оказываются в цитоплазме. Среди этих белков несколько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апоптозных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факторов: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цитохром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с, прокаспазы-2, -3, -9, белок AIF (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apoptosis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inducing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– фактор, вызывающий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зависимый от эндоплазматического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ретикулума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В эндоплазматическом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ретикулуме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локализована прокаспаза-12, которая активируется при нарушении внутриклеточного Са2+-гомеостаза или накоплении избыточных количеств белка в эндоплазматическом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ретикулуме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Каспаза-12 активирует каспазу-3, приводящую в исполнение программу гибели клетки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включаемый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гранзимом-В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цитотоксических Т-лимфоцитов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Цитотоксические Т-лимфоциты могут вызвать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инфицированной клетки-мишени не только через механизм, зависимый от Fas-рецептора. Существует второй механизм – с помощью белка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перфорина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впрыскиваемого Т-киллером в зону контакта с клеткой-мишенью.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Полимеризуясь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перфорин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образует в плазматической мембране клетки-мишени трансмембранные каналы, по которым внутрь клетки поступают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гранзимы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фрагментины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– смесь протеолитических ферментов, выделенных Т-киллером. Существенным компонентом этой смеси является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гранзим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В – специфичная к остатку аспарагиновой кислоты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сериновая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протеаза (в активном центре остаток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серина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), превращающая прокаспазу-3 в каспазу-3. Причем в превращении прокаспазы-3 в каспазу-3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гранзим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B обладает большей активностью, чем инициирующие каспазы-8 и -10 (соответственно в 2 и 7 раз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Потеря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клеточного ядра как особая форма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Биогенез эритроцитов млекопитающих из стволовой клетки в костном мозге включает промежуточные этапы. На этапе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эритробласта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ядро изгоняется (выталкивается) из клетки и пожирается макрофагом. Альтернативный вариант –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кариорексис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(деструкция ядра) с образованием телец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Жолли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и их последующий распад и лизис внутри клетки. Безъядерная клетка, называемая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ретикулоцитом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в дальнейшем теряет митохондрии и рибосомы и превращается в эритроцит. Потерю ядра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эритробластом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можно рассматривать как особую форму ядерного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апоптоза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2118</Words>
  <PresentationFormat>Экран (4:3)</PresentationFormat>
  <Paragraphs>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Запрограммированная клеточная гибель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Запрограммированная клеточная гибель</dc:title>
  <cp:lastModifiedBy>Максим</cp:lastModifiedBy>
  <cp:revision>22</cp:revision>
  <dcterms:modified xsi:type="dcterms:W3CDTF">2020-12-02T15:26:24Z</dcterms:modified>
</cp:coreProperties>
</file>