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7" r:id="rId22"/>
    <p:sldId id="276" r:id="rId23"/>
    <p:sldId id="280" r:id="rId24"/>
    <p:sldId id="278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эла Панеш" userId="12efbdd7f445e298" providerId="LiveId" clId="{093A3597-AB18-46CB-A878-01AB12C00E1F}"/>
    <pc:docChg chg="custSel addSld delSld modSld sldOrd">
      <pc:chgData name="Бэла Панеш" userId="12efbdd7f445e298" providerId="LiveId" clId="{093A3597-AB18-46CB-A878-01AB12C00E1F}" dt="2023-09-12T13:07:46.323" v="202" actId="14100"/>
      <pc:docMkLst>
        <pc:docMk/>
      </pc:docMkLst>
      <pc:sldChg chg="delSp modSp new mod">
        <pc:chgData name="Бэла Панеш" userId="12efbdd7f445e298" providerId="LiveId" clId="{093A3597-AB18-46CB-A878-01AB12C00E1F}" dt="2023-09-12T13:07:46.323" v="202" actId="14100"/>
        <pc:sldMkLst>
          <pc:docMk/>
          <pc:sldMk cId="1074070060" sldId="256"/>
        </pc:sldMkLst>
        <pc:spChg chg="mod">
          <ac:chgData name="Бэла Панеш" userId="12efbdd7f445e298" providerId="LiveId" clId="{093A3597-AB18-46CB-A878-01AB12C00E1F}" dt="2023-09-12T13:07:46.323" v="202" actId="14100"/>
          <ac:spMkLst>
            <pc:docMk/>
            <pc:sldMk cId="1074070060" sldId="256"/>
            <ac:spMk id="2" creationId="{3968DADD-61CD-C8F0-F63D-B920FD414018}"/>
          </ac:spMkLst>
        </pc:spChg>
        <pc:spChg chg="del mod">
          <ac:chgData name="Бэла Панеш" userId="12efbdd7f445e298" providerId="LiveId" clId="{093A3597-AB18-46CB-A878-01AB12C00E1F}" dt="2023-09-12T13:06:51.568" v="194" actId="478"/>
          <ac:spMkLst>
            <pc:docMk/>
            <pc:sldMk cId="1074070060" sldId="256"/>
            <ac:spMk id="3" creationId="{D0015C2F-FA79-1F39-21C2-21A96FE6314C}"/>
          </ac:spMkLst>
        </pc:spChg>
      </pc:sldChg>
      <pc:sldChg chg="addSp delSp modSp new mod">
        <pc:chgData name="Бэла Панеш" userId="12efbdd7f445e298" providerId="LiveId" clId="{093A3597-AB18-46CB-A878-01AB12C00E1F}" dt="2023-09-12T12:46:01.712" v="30" actId="14100"/>
        <pc:sldMkLst>
          <pc:docMk/>
          <pc:sldMk cId="3401087030" sldId="257"/>
        </pc:sldMkLst>
        <pc:spChg chg="del">
          <ac:chgData name="Бэла Панеш" userId="12efbdd7f445e298" providerId="LiveId" clId="{093A3597-AB18-46CB-A878-01AB12C00E1F}" dt="2023-09-12T12:45:49.113" v="26"/>
          <ac:spMkLst>
            <pc:docMk/>
            <pc:sldMk cId="3401087030" sldId="257"/>
            <ac:spMk id="3" creationId="{6374E35B-F4E4-C132-EAC2-ACE8488F5381}"/>
          </ac:spMkLst>
        </pc:spChg>
        <pc:picChg chg="add mod">
          <ac:chgData name="Бэла Панеш" userId="12efbdd7f445e298" providerId="LiveId" clId="{093A3597-AB18-46CB-A878-01AB12C00E1F}" dt="2023-09-12T12:46:01.712" v="30" actId="14100"/>
          <ac:picMkLst>
            <pc:docMk/>
            <pc:sldMk cId="3401087030" sldId="257"/>
            <ac:picMk id="5" creationId="{0A3DF47B-D35B-CF62-6068-CB498DD1B0DB}"/>
          </ac:picMkLst>
        </pc:picChg>
      </pc:sldChg>
      <pc:sldChg chg="addSp delSp modSp new mod">
        <pc:chgData name="Бэла Панеш" userId="12efbdd7f445e298" providerId="LiveId" clId="{093A3597-AB18-46CB-A878-01AB12C00E1F}" dt="2023-09-12T12:46:26.922" v="35" actId="14100"/>
        <pc:sldMkLst>
          <pc:docMk/>
          <pc:sldMk cId="842198410" sldId="258"/>
        </pc:sldMkLst>
        <pc:spChg chg="del">
          <ac:chgData name="Бэла Панеш" userId="12efbdd7f445e298" providerId="LiveId" clId="{093A3597-AB18-46CB-A878-01AB12C00E1F}" dt="2023-09-12T12:46:15.468" v="31"/>
          <ac:spMkLst>
            <pc:docMk/>
            <pc:sldMk cId="842198410" sldId="258"/>
            <ac:spMk id="3" creationId="{E3BCB999-C8FE-8D8A-6931-ED386098058C}"/>
          </ac:spMkLst>
        </pc:spChg>
        <pc:picChg chg="add mod">
          <ac:chgData name="Бэла Панеш" userId="12efbdd7f445e298" providerId="LiveId" clId="{093A3597-AB18-46CB-A878-01AB12C00E1F}" dt="2023-09-12T12:46:26.922" v="35" actId="14100"/>
          <ac:picMkLst>
            <pc:docMk/>
            <pc:sldMk cId="842198410" sldId="258"/>
            <ac:picMk id="5" creationId="{81B55939-3FCE-EDE0-DEE0-349D463E4216}"/>
          </ac:picMkLst>
        </pc:picChg>
      </pc:sldChg>
      <pc:sldChg chg="addSp delSp modSp new mod">
        <pc:chgData name="Бэла Панеш" userId="12efbdd7f445e298" providerId="LiveId" clId="{093A3597-AB18-46CB-A878-01AB12C00E1F}" dt="2023-09-12T12:46:43.568" v="40" actId="14100"/>
        <pc:sldMkLst>
          <pc:docMk/>
          <pc:sldMk cId="2687874607" sldId="259"/>
        </pc:sldMkLst>
        <pc:spChg chg="del">
          <ac:chgData name="Бэла Панеш" userId="12efbdd7f445e298" providerId="LiveId" clId="{093A3597-AB18-46CB-A878-01AB12C00E1F}" dt="2023-09-12T12:46:30.978" v="36"/>
          <ac:spMkLst>
            <pc:docMk/>
            <pc:sldMk cId="2687874607" sldId="259"/>
            <ac:spMk id="3" creationId="{622561B3-16BA-8E42-AE75-155C191B6AE3}"/>
          </ac:spMkLst>
        </pc:spChg>
        <pc:picChg chg="add mod">
          <ac:chgData name="Бэла Панеш" userId="12efbdd7f445e298" providerId="LiveId" clId="{093A3597-AB18-46CB-A878-01AB12C00E1F}" dt="2023-09-12T12:46:43.568" v="40" actId="14100"/>
          <ac:picMkLst>
            <pc:docMk/>
            <pc:sldMk cId="2687874607" sldId="259"/>
            <ac:picMk id="5" creationId="{3E162344-EA91-1DF7-ED90-D59E169098AE}"/>
          </ac:picMkLst>
        </pc:picChg>
      </pc:sldChg>
      <pc:sldChg chg="addSp delSp modSp new mod">
        <pc:chgData name="Бэла Панеш" userId="12efbdd7f445e298" providerId="LiveId" clId="{093A3597-AB18-46CB-A878-01AB12C00E1F}" dt="2023-09-12T12:54:17.088" v="45" actId="14100"/>
        <pc:sldMkLst>
          <pc:docMk/>
          <pc:sldMk cId="3239230740" sldId="260"/>
        </pc:sldMkLst>
        <pc:spChg chg="del">
          <ac:chgData name="Бэла Панеш" userId="12efbdd7f445e298" providerId="LiveId" clId="{093A3597-AB18-46CB-A878-01AB12C00E1F}" dt="2023-09-12T12:54:05.938" v="41"/>
          <ac:spMkLst>
            <pc:docMk/>
            <pc:sldMk cId="3239230740" sldId="260"/>
            <ac:spMk id="3" creationId="{EF56DB46-1517-A1A9-AEC7-2971177D7EE1}"/>
          </ac:spMkLst>
        </pc:spChg>
        <pc:picChg chg="add mod">
          <ac:chgData name="Бэла Панеш" userId="12efbdd7f445e298" providerId="LiveId" clId="{093A3597-AB18-46CB-A878-01AB12C00E1F}" dt="2023-09-12T12:54:17.088" v="45" actId="14100"/>
          <ac:picMkLst>
            <pc:docMk/>
            <pc:sldMk cId="3239230740" sldId="260"/>
            <ac:picMk id="5" creationId="{3BB4B2A8-CDE8-8FA0-43A8-BF97732F04A3}"/>
          </ac:picMkLst>
        </pc:picChg>
      </pc:sldChg>
      <pc:sldChg chg="addSp delSp modSp new mod">
        <pc:chgData name="Бэла Панеш" userId="12efbdd7f445e298" providerId="LiveId" clId="{093A3597-AB18-46CB-A878-01AB12C00E1F}" dt="2023-09-12T12:54:31.578" v="50" actId="14100"/>
        <pc:sldMkLst>
          <pc:docMk/>
          <pc:sldMk cId="2805932167" sldId="261"/>
        </pc:sldMkLst>
        <pc:spChg chg="del">
          <ac:chgData name="Бэла Панеш" userId="12efbdd7f445e298" providerId="LiveId" clId="{093A3597-AB18-46CB-A878-01AB12C00E1F}" dt="2023-09-12T12:54:21.423" v="46"/>
          <ac:spMkLst>
            <pc:docMk/>
            <pc:sldMk cId="2805932167" sldId="261"/>
            <ac:spMk id="3" creationId="{AF2CE85D-FE66-49C2-09B3-95F0FD60C34C}"/>
          </ac:spMkLst>
        </pc:spChg>
        <pc:picChg chg="add mod">
          <ac:chgData name="Бэла Панеш" userId="12efbdd7f445e298" providerId="LiveId" clId="{093A3597-AB18-46CB-A878-01AB12C00E1F}" dt="2023-09-12T12:54:31.578" v="50" actId="14100"/>
          <ac:picMkLst>
            <pc:docMk/>
            <pc:sldMk cId="2805932167" sldId="261"/>
            <ac:picMk id="5" creationId="{E0F7D27E-4E2B-9F8F-A74A-CB6C4F0CF935}"/>
          </ac:picMkLst>
        </pc:picChg>
      </pc:sldChg>
      <pc:sldChg chg="addSp delSp modSp new mod">
        <pc:chgData name="Бэла Панеш" userId="12efbdd7f445e298" providerId="LiveId" clId="{093A3597-AB18-46CB-A878-01AB12C00E1F}" dt="2023-09-12T12:54:48.258" v="55" actId="14100"/>
        <pc:sldMkLst>
          <pc:docMk/>
          <pc:sldMk cId="2570539142" sldId="262"/>
        </pc:sldMkLst>
        <pc:spChg chg="del">
          <ac:chgData name="Бэла Панеш" userId="12efbdd7f445e298" providerId="LiveId" clId="{093A3597-AB18-46CB-A878-01AB12C00E1F}" dt="2023-09-12T12:54:36.193" v="51"/>
          <ac:spMkLst>
            <pc:docMk/>
            <pc:sldMk cId="2570539142" sldId="262"/>
            <ac:spMk id="3" creationId="{67614AE9-DFF4-C233-E5B8-7B929F31BF02}"/>
          </ac:spMkLst>
        </pc:spChg>
        <pc:picChg chg="add mod">
          <ac:chgData name="Бэла Панеш" userId="12efbdd7f445e298" providerId="LiveId" clId="{093A3597-AB18-46CB-A878-01AB12C00E1F}" dt="2023-09-12T12:54:48.258" v="55" actId="14100"/>
          <ac:picMkLst>
            <pc:docMk/>
            <pc:sldMk cId="2570539142" sldId="262"/>
            <ac:picMk id="5" creationId="{4CE0B607-D9A3-1D27-AD9D-73B413E50816}"/>
          </ac:picMkLst>
        </pc:picChg>
      </pc:sldChg>
      <pc:sldChg chg="addSp delSp modSp new mod">
        <pc:chgData name="Бэла Панеш" userId="12efbdd7f445e298" providerId="LiveId" clId="{093A3597-AB18-46CB-A878-01AB12C00E1F}" dt="2023-09-12T12:55:08.138" v="60" actId="14100"/>
        <pc:sldMkLst>
          <pc:docMk/>
          <pc:sldMk cId="3798118901" sldId="263"/>
        </pc:sldMkLst>
        <pc:spChg chg="del">
          <ac:chgData name="Бэла Панеш" userId="12efbdd7f445e298" providerId="LiveId" clId="{093A3597-AB18-46CB-A878-01AB12C00E1F}" dt="2023-09-12T12:54:55.333" v="56"/>
          <ac:spMkLst>
            <pc:docMk/>
            <pc:sldMk cId="3798118901" sldId="263"/>
            <ac:spMk id="3" creationId="{E1009A35-4330-5A43-B5C4-B3CBD37AABFE}"/>
          </ac:spMkLst>
        </pc:spChg>
        <pc:picChg chg="add mod">
          <ac:chgData name="Бэла Панеш" userId="12efbdd7f445e298" providerId="LiveId" clId="{093A3597-AB18-46CB-A878-01AB12C00E1F}" dt="2023-09-12T12:55:08.138" v="60" actId="14100"/>
          <ac:picMkLst>
            <pc:docMk/>
            <pc:sldMk cId="3798118901" sldId="263"/>
            <ac:picMk id="5" creationId="{3B1C9631-3035-D7A3-3316-5638CDC216D2}"/>
          </ac:picMkLst>
        </pc:picChg>
      </pc:sldChg>
      <pc:sldChg chg="addSp delSp modSp new mod">
        <pc:chgData name="Бэла Панеш" userId="12efbdd7f445e298" providerId="LiveId" clId="{093A3597-AB18-46CB-A878-01AB12C00E1F}" dt="2023-09-12T12:55:23.168" v="65" actId="14100"/>
        <pc:sldMkLst>
          <pc:docMk/>
          <pc:sldMk cId="917462896" sldId="264"/>
        </pc:sldMkLst>
        <pc:spChg chg="del">
          <ac:chgData name="Бэла Панеш" userId="12efbdd7f445e298" providerId="LiveId" clId="{093A3597-AB18-46CB-A878-01AB12C00E1F}" dt="2023-09-12T12:55:12.178" v="61"/>
          <ac:spMkLst>
            <pc:docMk/>
            <pc:sldMk cId="917462896" sldId="264"/>
            <ac:spMk id="3" creationId="{9025FCAE-4F64-C25F-1AE4-4A44F60CF0BA}"/>
          </ac:spMkLst>
        </pc:spChg>
        <pc:picChg chg="add mod">
          <ac:chgData name="Бэла Панеш" userId="12efbdd7f445e298" providerId="LiveId" clId="{093A3597-AB18-46CB-A878-01AB12C00E1F}" dt="2023-09-12T12:55:23.168" v="65" actId="14100"/>
          <ac:picMkLst>
            <pc:docMk/>
            <pc:sldMk cId="917462896" sldId="264"/>
            <ac:picMk id="5" creationId="{EF377A82-BF07-2000-4274-E03447073A3F}"/>
          </ac:picMkLst>
        </pc:picChg>
      </pc:sldChg>
      <pc:sldChg chg="addSp delSp modSp new mod">
        <pc:chgData name="Бэла Панеш" userId="12efbdd7f445e298" providerId="LiveId" clId="{093A3597-AB18-46CB-A878-01AB12C00E1F}" dt="2023-09-12T12:55:38.607" v="70" actId="14100"/>
        <pc:sldMkLst>
          <pc:docMk/>
          <pc:sldMk cId="4206363915" sldId="265"/>
        </pc:sldMkLst>
        <pc:spChg chg="del">
          <ac:chgData name="Бэла Панеш" userId="12efbdd7f445e298" providerId="LiveId" clId="{093A3597-AB18-46CB-A878-01AB12C00E1F}" dt="2023-09-12T12:55:27.193" v="66"/>
          <ac:spMkLst>
            <pc:docMk/>
            <pc:sldMk cId="4206363915" sldId="265"/>
            <ac:spMk id="3" creationId="{DF98BE32-3FE0-82F9-DDC6-F4893BBA900E}"/>
          </ac:spMkLst>
        </pc:spChg>
        <pc:picChg chg="add mod">
          <ac:chgData name="Бэла Панеш" userId="12efbdd7f445e298" providerId="LiveId" clId="{093A3597-AB18-46CB-A878-01AB12C00E1F}" dt="2023-09-12T12:55:38.607" v="70" actId="14100"/>
          <ac:picMkLst>
            <pc:docMk/>
            <pc:sldMk cId="4206363915" sldId="265"/>
            <ac:picMk id="5" creationId="{628E3FB2-668D-80CB-2FC1-DA5692B5AF93}"/>
          </ac:picMkLst>
        </pc:picChg>
      </pc:sldChg>
      <pc:sldChg chg="addSp delSp modSp new mod">
        <pc:chgData name="Бэла Панеш" userId="12efbdd7f445e298" providerId="LiveId" clId="{093A3597-AB18-46CB-A878-01AB12C00E1F}" dt="2023-09-12T12:55:54.738" v="75" actId="14100"/>
        <pc:sldMkLst>
          <pc:docMk/>
          <pc:sldMk cId="166408717" sldId="266"/>
        </pc:sldMkLst>
        <pc:spChg chg="del">
          <ac:chgData name="Бэла Панеш" userId="12efbdd7f445e298" providerId="LiveId" clId="{093A3597-AB18-46CB-A878-01AB12C00E1F}" dt="2023-09-12T12:55:43.282" v="71"/>
          <ac:spMkLst>
            <pc:docMk/>
            <pc:sldMk cId="166408717" sldId="266"/>
            <ac:spMk id="3" creationId="{50393177-BAF1-5FFF-A0B2-6B4C88289563}"/>
          </ac:spMkLst>
        </pc:spChg>
        <pc:picChg chg="add mod">
          <ac:chgData name="Бэла Панеш" userId="12efbdd7f445e298" providerId="LiveId" clId="{093A3597-AB18-46CB-A878-01AB12C00E1F}" dt="2023-09-12T12:55:54.738" v="75" actId="14100"/>
          <ac:picMkLst>
            <pc:docMk/>
            <pc:sldMk cId="166408717" sldId="266"/>
            <ac:picMk id="5" creationId="{C09363A8-5FA3-65B7-70AC-A2A5AB627EA4}"/>
          </ac:picMkLst>
        </pc:picChg>
      </pc:sldChg>
      <pc:sldChg chg="addSp delSp modSp new mod">
        <pc:chgData name="Бэла Панеш" userId="12efbdd7f445e298" providerId="LiveId" clId="{093A3597-AB18-46CB-A878-01AB12C00E1F}" dt="2023-09-12T12:56:08.393" v="80" actId="14100"/>
        <pc:sldMkLst>
          <pc:docMk/>
          <pc:sldMk cId="2842375617" sldId="267"/>
        </pc:sldMkLst>
        <pc:spChg chg="del">
          <ac:chgData name="Бэла Панеш" userId="12efbdd7f445e298" providerId="LiveId" clId="{093A3597-AB18-46CB-A878-01AB12C00E1F}" dt="2023-09-12T12:55:58.202" v="76"/>
          <ac:spMkLst>
            <pc:docMk/>
            <pc:sldMk cId="2842375617" sldId="267"/>
            <ac:spMk id="3" creationId="{F38801B2-EFEC-F26B-BDB8-B9EDE133DB1A}"/>
          </ac:spMkLst>
        </pc:spChg>
        <pc:picChg chg="add mod">
          <ac:chgData name="Бэла Панеш" userId="12efbdd7f445e298" providerId="LiveId" clId="{093A3597-AB18-46CB-A878-01AB12C00E1F}" dt="2023-09-12T12:56:08.393" v="80" actId="14100"/>
          <ac:picMkLst>
            <pc:docMk/>
            <pc:sldMk cId="2842375617" sldId="267"/>
            <ac:picMk id="5" creationId="{93AE96D5-4691-8991-2996-7DD11DB84740}"/>
          </ac:picMkLst>
        </pc:picChg>
      </pc:sldChg>
      <pc:sldChg chg="addSp delSp modSp new mod">
        <pc:chgData name="Бэла Панеш" userId="12efbdd7f445e298" providerId="LiveId" clId="{093A3597-AB18-46CB-A878-01AB12C00E1F}" dt="2023-09-12T12:56:22.928" v="85" actId="14100"/>
        <pc:sldMkLst>
          <pc:docMk/>
          <pc:sldMk cId="1807036845" sldId="268"/>
        </pc:sldMkLst>
        <pc:spChg chg="del">
          <ac:chgData name="Бэла Панеш" userId="12efbdd7f445e298" providerId="LiveId" clId="{093A3597-AB18-46CB-A878-01AB12C00E1F}" dt="2023-09-12T12:56:13.093" v="81"/>
          <ac:spMkLst>
            <pc:docMk/>
            <pc:sldMk cId="1807036845" sldId="268"/>
            <ac:spMk id="3" creationId="{2CC5B031-6729-BC6F-26F1-B8E99B65ABA5}"/>
          </ac:spMkLst>
        </pc:spChg>
        <pc:picChg chg="add mod">
          <ac:chgData name="Бэла Панеш" userId="12efbdd7f445e298" providerId="LiveId" clId="{093A3597-AB18-46CB-A878-01AB12C00E1F}" dt="2023-09-12T12:56:22.928" v="85" actId="14100"/>
          <ac:picMkLst>
            <pc:docMk/>
            <pc:sldMk cId="1807036845" sldId="268"/>
            <ac:picMk id="5" creationId="{BCB75A3A-9A3C-527E-E499-8DD05CD4E645}"/>
          </ac:picMkLst>
        </pc:picChg>
      </pc:sldChg>
      <pc:sldChg chg="addSp delSp modSp new mod">
        <pc:chgData name="Бэла Панеш" userId="12efbdd7f445e298" providerId="LiveId" clId="{093A3597-AB18-46CB-A878-01AB12C00E1F}" dt="2023-09-12T12:56:35.708" v="90" actId="14100"/>
        <pc:sldMkLst>
          <pc:docMk/>
          <pc:sldMk cId="2112373853" sldId="269"/>
        </pc:sldMkLst>
        <pc:spChg chg="del">
          <ac:chgData name="Бэла Панеш" userId="12efbdd7f445e298" providerId="LiveId" clId="{093A3597-AB18-46CB-A878-01AB12C00E1F}" dt="2023-09-12T12:56:26.067" v="86"/>
          <ac:spMkLst>
            <pc:docMk/>
            <pc:sldMk cId="2112373853" sldId="269"/>
            <ac:spMk id="3" creationId="{4B219FCA-20E6-2A1B-21D0-AEC3BCDDE963}"/>
          </ac:spMkLst>
        </pc:spChg>
        <pc:picChg chg="add mod">
          <ac:chgData name="Бэла Панеш" userId="12efbdd7f445e298" providerId="LiveId" clId="{093A3597-AB18-46CB-A878-01AB12C00E1F}" dt="2023-09-12T12:56:35.708" v="90" actId="14100"/>
          <ac:picMkLst>
            <pc:docMk/>
            <pc:sldMk cId="2112373853" sldId="269"/>
            <ac:picMk id="5" creationId="{8F6B88E0-3E79-BC53-BF37-633A09843F3A}"/>
          </ac:picMkLst>
        </pc:picChg>
      </pc:sldChg>
      <pc:sldChg chg="addSp delSp modSp new mod">
        <pc:chgData name="Бэла Панеш" userId="12efbdd7f445e298" providerId="LiveId" clId="{093A3597-AB18-46CB-A878-01AB12C00E1F}" dt="2023-09-12T12:56:51.355" v="95" actId="14100"/>
        <pc:sldMkLst>
          <pc:docMk/>
          <pc:sldMk cId="3473400132" sldId="270"/>
        </pc:sldMkLst>
        <pc:spChg chg="del">
          <ac:chgData name="Бэла Панеш" userId="12efbdd7f445e298" providerId="LiveId" clId="{093A3597-AB18-46CB-A878-01AB12C00E1F}" dt="2023-09-12T12:56:40.557" v="91"/>
          <ac:spMkLst>
            <pc:docMk/>
            <pc:sldMk cId="3473400132" sldId="270"/>
            <ac:spMk id="3" creationId="{CC45A107-A82E-AAB3-A4D4-E1122156783A}"/>
          </ac:spMkLst>
        </pc:spChg>
        <pc:picChg chg="add mod">
          <ac:chgData name="Бэла Панеш" userId="12efbdd7f445e298" providerId="LiveId" clId="{093A3597-AB18-46CB-A878-01AB12C00E1F}" dt="2023-09-12T12:56:51.355" v="95" actId="14100"/>
          <ac:picMkLst>
            <pc:docMk/>
            <pc:sldMk cId="3473400132" sldId="270"/>
            <ac:picMk id="5" creationId="{DCD533B7-181E-0DFF-9631-8972C2C10BE9}"/>
          </ac:picMkLst>
        </pc:picChg>
      </pc:sldChg>
      <pc:sldChg chg="addSp delSp modSp new mod">
        <pc:chgData name="Бэла Панеш" userId="12efbdd7f445e298" providerId="LiveId" clId="{093A3597-AB18-46CB-A878-01AB12C00E1F}" dt="2023-09-12T12:57:04.952" v="100" actId="14100"/>
        <pc:sldMkLst>
          <pc:docMk/>
          <pc:sldMk cId="3310158966" sldId="271"/>
        </pc:sldMkLst>
        <pc:spChg chg="del">
          <ac:chgData name="Бэла Панеш" userId="12efbdd7f445e298" providerId="LiveId" clId="{093A3597-AB18-46CB-A878-01AB12C00E1F}" dt="2023-09-12T12:56:54.523" v="96"/>
          <ac:spMkLst>
            <pc:docMk/>
            <pc:sldMk cId="3310158966" sldId="271"/>
            <ac:spMk id="3" creationId="{F5E5883E-8AEB-D7A9-B2D7-EB419F291AC6}"/>
          </ac:spMkLst>
        </pc:spChg>
        <pc:picChg chg="add mod">
          <ac:chgData name="Бэла Панеш" userId="12efbdd7f445e298" providerId="LiveId" clId="{093A3597-AB18-46CB-A878-01AB12C00E1F}" dt="2023-09-12T12:57:04.952" v="100" actId="14100"/>
          <ac:picMkLst>
            <pc:docMk/>
            <pc:sldMk cId="3310158966" sldId="271"/>
            <ac:picMk id="5" creationId="{5E2799C6-A64C-CA29-634B-46A9304FB139}"/>
          </ac:picMkLst>
        </pc:picChg>
      </pc:sldChg>
      <pc:sldChg chg="addSp delSp modSp new mod">
        <pc:chgData name="Бэла Панеш" userId="12efbdd7f445e298" providerId="LiveId" clId="{093A3597-AB18-46CB-A878-01AB12C00E1F}" dt="2023-09-12T12:59:21.433" v="124" actId="478"/>
        <pc:sldMkLst>
          <pc:docMk/>
          <pc:sldMk cId="879462062" sldId="272"/>
        </pc:sldMkLst>
        <pc:spChg chg="del">
          <ac:chgData name="Бэла Панеш" userId="12efbdd7f445e298" providerId="LiveId" clId="{093A3597-AB18-46CB-A878-01AB12C00E1F}" dt="2023-09-12T12:57:08.528" v="101"/>
          <ac:spMkLst>
            <pc:docMk/>
            <pc:sldMk cId="879462062" sldId="272"/>
            <ac:spMk id="3" creationId="{9193DB65-07A2-29C2-1660-B6DB783AC139}"/>
          </ac:spMkLst>
        </pc:spChg>
        <pc:spChg chg="add del mod">
          <ac:chgData name="Бэла Панеш" userId="12efbdd7f445e298" providerId="LiveId" clId="{093A3597-AB18-46CB-A878-01AB12C00E1F}" dt="2023-09-12T12:59:21.433" v="124" actId="478"/>
          <ac:spMkLst>
            <pc:docMk/>
            <pc:sldMk cId="879462062" sldId="272"/>
            <ac:spMk id="9" creationId="{F3A504C4-731C-9F42-0012-1465E28D40C7}"/>
          </ac:spMkLst>
        </pc:spChg>
        <pc:picChg chg="add del mod">
          <ac:chgData name="Бэла Панеш" userId="12efbdd7f445e298" providerId="LiveId" clId="{093A3597-AB18-46CB-A878-01AB12C00E1F}" dt="2023-09-12T12:58:59.533" v="116" actId="21"/>
          <ac:picMkLst>
            <pc:docMk/>
            <pc:sldMk cId="879462062" sldId="272"/>
            <ac:picMk id="5" creationId="{7BAC48D5-3667-2E3A-4133-319B22B51C5B}"/>
          </ac:picMkLst>
        </pc:picChg>
        <pc:picChg chg="add mod">
          <ac:chgData name="Бэла Панеш" userId="12efbdd7f445e298" providerId="LiveId" clId="{093A3597-AB18-46CB-A878-01AB12C00E1F}" dt="2023-09-12T12:59:13.608" v="120" actId="14100"/>
          <ac:picMkLst>
            <pc:docMk/>
            <pc:sldMk cId="879462062" sldId="272"/>
            <ac:picMk id="7" creationId="{8375CC35-1FE5-59A3-B622-F34D6BC69475}"/>
          </ac:picMkLst>
        </pc:picChg>
      </pc:sldChg>
      <pc:sldChg chg="addSp delSp modSp new mod">
        <pc:chgData name="Бэла Панеш" userId="12efbdd7f445e298" providerId="LiveId" clId="{093A3597-AB18-46CB-A878-01AB12C00E1F}" dt="2023-09-12T12:57:30.863" v="110" actId="14100"/>
        <pc:sldMkLst>
          <pc:docMk/>
          <pc:sldMk cId="415111422" sldId="273"/>
        </pc:sldMkLst>
        <pc:spChg chg="del">
          <ac:chgData name="Бэла Панеш" userId="12efbdd7f445e298" providerId="LiveId" clId="{093A3597-AB18-46CB-A878-01AB12C00E1F}" dt="2023-09-12T12:57:21.028" v="106"/>
          <ac:spMkLst>
            <pc:docMk/>
            <pc:sldMk cId="415111422" sldId="273"/>
            <ac:spMk id="3" creationId="{5CB95F9A-B2FB-81F1-2F79-80881F0E23B6}"/>
          </ac:spMkLst>
        </pc:spChg>
        <pc:picChg chg="add mod">
          <ac:chgData name="Бэла Панеш" userId="12efbdd7f445e298" providerId="LiveId" clId="{093A3597-AB18-46CB-A878-01AB12C00E1F}" dt="2023-09-12T12:57:30.863" v="110" actId="14100"/>
          <ac:picMkLst>
            <pc:docMk/>
            <pc:sldMk cId="415111422" sldId="273"/>
            <ac:picMk id="5" creationId="{8AFD3051-33B4-7DE0-2959-7161F3647CEC}"/>
          </ac:picMkLst>
        </pc:picChg>
      </pc:sldChg>
      <pc:sldChg chg="addSp delSp modSp new mod ord">
        <pc:chgData name="Бэла Панеш" userId="12efbdd7f445e298" providerId="LiveId" clId="{093A3597-AB18-46CB-A878-01AB12C00E1F}" dt="2023-09-12T12:45:41.553" v="25"/>
        <pc:sldMkLst>
          <pc:docMk/>
          <pc:sldMk cId="2253707175" sldId="274"/>
        </pc:sldMkLst>
        <pc:spChg chg="del">
          <ac:chgData name="Бэла Панеш" userId="12efbdd7f445e298" providerId="LiveId" clId="{093A3597-AB18-46CB-A878-01AB12C00E1F}" dt="2023-09-12T12:45:19.928" v="19"/>
          <ac:spMkLst>
            <pc:docMk/>
            <pc:sldMk cId="2253707175" sldId="274"/>
            <ac:spMk id="3" creationId="{1A11D4C8-147A-B0E9-9FFA-87E860723463}"/>
          </ac:spMkLst>
        </pc:spChg>
        <pc:picChg chg="add mod">
          <ac:chgData name="Бэла Панеш" userId="12efbdd7f445e298" providerId="LiveId" clId="{093A3597-AB18-46CB-A878-01AB12C00E1F}" dt="2023-09-12T12:45:31.763" v="23" actId="14100"/>
          <ac:picMkLst>
            <pc:docMk/>
            <pc:sldMk cId="2253707175" sldId="274"/>
            <ac:picMk id="5" creationId="{12CA827B-43E2-FE10-3F43-8AF4E2889F38}"/>
          </ac:picMkLst>
        </pc:picChg>
      </pc:sldChg>
      <pc:sldChg chg="addSp delSp modSp new mod">
        <pc:chgData name="Бэла Панеш" userId="12efbdd7f445e298" providerId="LiveId" clId="{093A3597-AB18-46CB-A878-01AB12C00E1F}" dt="2023-09-12T12:59:46.523" v="129" actId="14100"/>
        <pc:sldMkLst>
          <pc:docMk/>
          <pc:sldMk cId="3998487492" sldId="275"/>
        </pc:sldMkLst>
        <pc:picChg chg="add del mod">
          <ac:chgData name="Бэла Панеш" userId="12efbdd7f445e298" providerId="LiveId" clId="{093A3597-AB18-46CB-A878-01AB12C00E1F}" dt="2023-09-12T12:58:05.948" v="113"/>
          <ac:picMkLst>
            <pc:docMk/>
            <pc:sldMk cId="3998487492" sldId="275"/>
            <ac:picMk id="3" creationId="{1DF125C9-2D52-D078-0232-D814CAADFDD7}"/>
          </ac:picMkLst>
        </pc:picChg>
        <pc:picChg chg="add del mod">
          <ac:chgData name="Бэла Панеш" userId="12efbdd7f445e298" providerId="LiveId" clId="{093A3597-AB18-46CB-A878-01AB12C00E1F}" dt="2023-09-12T12:59:33.008" v="125" actId="478"/>
          <ac:picMkLst>
            <pc:docMk/>
            <pc:sldMk cId="3998487492" sldId="275"/>
            <ac:picMk id="5" creationId="{B6110520-A06C-D351-1E65-3264138E2A66}"/>
          </ac:picMkLst>
        </pc:picChg>
        <pc:picChg chg="add mod">
          <ac:chgData name="Бэла Панеш" userId="12efbdd7f445e298" providerId="LiveId" clId="{093A3597-AB18-46CB-A878-01AB12C00E1F}" dt="2023-09-12T12:59:46.523" v="129" actId="14100"/>
          <ac:picMkLst>
            <pc:docMk/>
            <pc:sldMk cId="3998487492" sldId="275"/>
            <ac:picMk id="7" creationId="{D1D0C04A-C460-DEA4-E25B-149D35C41B4E}"/>
          </ac:picMkLst>
        </pc:picChg>
      </pc:sldChg>
      <pc:sldChg chg="addSp modSp new mod">
        <pc:chgData name="Бэла Панеш" userId="12efbdd7f445e298" providerId="LiveId" clId="{093A3597-AB18-46CB-A878-01AB12C00E1F}" dt="2023-09-12T13:00:30.343" v="143" actId="14100"/>
        <pc:sldMkLst>
          <pc:docMk/>
          <pc:sldMk cId="3020035124" sldId="276"/>
        </pc:sldMkLst>
        <pc:picChg chg="add mod">
          <ac:chgData name="Бэла Панеш" userId="12efbdd7f445e298" providerId="LiveId" clId="{093A3597-AB18-46CB-A878-01AB12C00E1F}" dt="2023-09-12T13:00:30.343" v="143" actId="14100"/>
          <ac:picMkLst>
            <pc:docMk/>
            <pc:sldMk cId="3020035124" sldId="276"/>
            <ac:picMk id="3" creationId="{534B063A-FB66-E113-D291-7AE9FB07FC47}"/>
          </ac:picMkLst>
        </pc:picChg>
      </pc:sldChg>
      <pc:sldChg chg="addSp modSp new mod ord">
        <pc:chgData name="Бэла Панеш" userId="12efbdd7f445e298" providerId="LiveId" clId="{093A3597-AB18-46CB-A878-01AB12C00E1F}" dt="2023-09-12T13:00:13.828" v="138"/>
        <pc:sldMkLst>
          <pc:docMk/>
          <pc:sldMk cId="343688549" sldId="277"/>
        </pc:sldMkLst>
        <pc:picChg chg="add mod">
          <ac:chgData name="Бэла Панеш" userId="12efbdd7f445e298" providerId="LiveId" clId="{093A3597-AB18-46CB-A878-01AB12C00E1F}" dt="2023-09-12T13:00:07.898" v="134" actId="14100"/>
          <ac:picMkLst>
            <pc:docMk/>
            <pc:sldMk cId="343688549" sldId="277"/>
            <ac:picMk id="3" creationId="{8E38A040-92E2-42A3-6A98-094BE922EFD0}"/>
          </ac:picMkLst>
        </pc:picChg>
      </pc:sldChg>
      <pc:sldChg chg="addSp delSp modSp new mod">
        <pc:chgData name="Бэла Панеш" userId="12efbdd7f445e298" providerId="LiveId" clId="{093A3597-AB18-46CB-A878-01AB12C00E1F}" dt="2023-09-12T13:02:58.753" v="161" actId="14100"/>
        <pc:sldMkLst>
          <pc:docMk/>
          <pc:sldMk cId="456517793" sldId="278"/>
        </pc:sldMkLst>
        <pc:picChg chg="add del mod">
          <ac:chgData name="Бэла Панеш" userId="12efbdd7f445e298" providerId="LiveId" clId="{093A3597-AB18-46CB-A878-01AB12C00E1F}" dt="2023-09-12T13:02:38.253" v="156" actId="478"/>
          <ac:picMkLst>
            <pc:docMk/>
            <pc:sldMk cId="456517793" sldId="278"/>
            <ac:picMk id="3" creationId="{81AFB474-464B-C530-91E2-5DB3344754A6}"/>
          </ac:picMkLst>
        </pc:picChg>
        <pc:picChg chg="add mod">
          <ac:chgData name="Бэла Панеш" userId="12efbdd7f445e298" providerId="LiveId" clId="{093A3597-AB18-46CB-A878-01AB12C00E1F}" dt="2023-09-12T13:02:58.753" v="161" actId="14100"/>
          <ac:picMkLst>
            <pc:docMk/>
            <pc:sldMk cId="456517793" sldId="278"/>
            <ac:picMk id="5" creationId="{9A626949-39A3-9CFD-D532-65E7C9DAC2AB}"/>
          </ac:picMkLst>
        </pc:picChg>
      </pc:sldChg>
      <pc:sldChg chg="addSp modSp new del">
        <pc:chgData name="Бэла Панеш" userId="12efbdd7f445e298" providerId="LiveId" clId="{093A3597-AB18-46CB-A878-01AB12C00E1F}" dt="2023-09-12T13:03:07.323" v="163" actId="47"/>
        <pc:sldMkLst>
          <pc:docMk/>
          <pc:sldMk cId="282654025" sldId="279"/>
        </pc:sldMkLst>
        <pc:picChg chg="add mod">
          <ac:chgData name="Бэла Панеш" userId="12efbdd7f445e298" providerId="LiveId" clId="{093A3597-AB18-46CB-A878-01AB12C00E1F}" dt="2023-09-12T13:03:01.908" v="162"/>
          <ac:picMkLst>
            <pc:docMk/>
            <pc:sldMk cId="282654025" sldId="279"/>
            <ac:picMk id="3" creationId="{B923016C-2AD6-A4C1-FDE2-4939BEFDB05C}"/>
          </ac:picMkLst>
        </pc:picChg>
      </pc:sldChg>
      <pc:sldChg chg="addSp modSp new mod ord">
        <pc:chgData name="Бэла Панеш" userId="12efbdd7f445e298" providerId="LiveId" clId="{093A3597-AB18-46CB-A878-01AB12C00E1F}" dt="2023-09-12T13:02:10.168" v="153"/>
        <pc:sldMkLst>
          <pc:docMk/>
          <pc:sldMk cId="1840838310" sldId="280"/>
        </pc:sldMkLst>
        <pc:picChg chg="add mod">
          <ac:chgData name="Бэла Панеш" userId="12efbdd7f445e298" providerId="LiveId" clId="{093A3597-AB18-46CB-A878-01AB12C00E1F}" dt="2023-09-12T13:01:18.983" v="151" actId="14100"/>
          <ac:picMkLst>
            <pc:docMk/>
            <pc:sldMk cId="1840838310" sldId="280"/>
            <ac:picMk id="3" creationId="{A1491531-52BA-2E9D-B7C1-39ABFFD241B6}"/>
          </ac:picMkLst>
        </pc:picChg>
      </pc:sldChg>
      <pc:sldChg chg="addSp modSp new mod">
        <pc:chgData name="Бэла Панеш" userId="12efbdd7f445e298" providerId="LiveId" clId="{093A3597-AB18-46CB-A878-01AB12C00E1F}" dt="2023-09-12T13:03:51.328" v="171" actId="14100"/>
        <pc:sldMkLst>
          <pc:docMk/>
          <pc:sldMk cId="602477813" sldId="281"/>
        </pc:sldMkLst>
        <pc:picChg chg="add mod">
          <ac:chgData name="Бэла Панеш" userId="12efbdd7f445e298" providerId="LiveId" clId="{093A3597-AB18-46CB-A878-01AB12C00E1F}" dt="2023-09-12T13:03:51.328" v="171" actId="14100"/>
          <ac:picMkLst>
            <pc:docMk/>
            <pc:sldMk cId="602477813" sldId="281"/>
            <ac:picMk id="3" creationId="{7085D48C-8990-2FDC-49D9-59D417AE23BC}"/>
          </ac:picMkLst>
        </pc:picChg>
      </pc:sldChg>
      <pc:sldChg chg="addSp modSp new mod">
        <pc:chgData name="Бэла Панеш" userId="12efbdd7f445e298" providerId="LiveId" clId="{093A3597-AB18-46CB-A878-01AB12C00E1F}" dt="2023-09-12T13:04:06.593" v="176" actId="14100"/>
        <pc:sldMkLst>
          <pc:docMk/>
          <pc:sldMk cId="1889012984" sldId="282"/>
        </pc:sldMkLst>
        <pc:picChg chg="add mod">
          <ac:chgData name="Бэла Панеш" userId="12efbdd7f445e298" providerId="LiveId" clId="{093A3597-AB18-46CB-A878-01AB12C00E1F}" dt="2023-09-12T13:04:06.593" v="176" actId="14100"/>
          <ac:picMkLst>
            <pc:docMk/>
            <pc:sldMk cId="1889012984" sldId="282"/>
            <ac:picMk id="3" creationId="{A867F2C6-3306-4526-7A0A-EC56CC456835}"/>
          </ac:picMkLst>
        </pc:picChg>
      </pc:sldChg>
      <pc:sldChg chg="addSp modSp new mod">
        <pc:chgData name="Бэла Панеш" userId="12efbdd7f445e298" providerId="LiveId" clId="{093A3597-AB18-46CB-A878-01AB12C00E1F}" dt="2023-09-12T13:04:33.593" v="182" actId="14100"/>
        <pc:sldMkLst>
          <pc:docMk/>
          <pc:sldMk cId="1088064339" sldId="283"/>
        </pc:sldMkLst>
        <pc:picChg chg="add mod">
          <ac:chgData name="Бэла Панеш" userId="12efbdd7f445e298" providerId="LiveId" clId="{093A3597-AB18-46CB-A878-01AB12C00E1F}" dt="2023-09-12T13:04:33.593" v="182" actId="14100"/>
          <ac:picMkLst>
            <pc:docMk/>
            <pc:sldMk cId="1088064339" sldId="283"/>
            <ac:picMk id="3" creationId="{85E8F767-9960-3D89-9E96-A5EBF0DC4B4E}"/>
          </ac:picMkLst>
        </pc:picChg>
      </pc:sldChg>
      <pc:sldChg chg="addSp modSp new mod">
        <pc:chgData name="Бэла Панеш" userId="12efbdd7f445e298" providerId="LiveId" clId="{093A3597-AB18-46CB-A878-01AB12C00E1F}" dt="2023-09-12T13:04:43.263" v="185" actId="14100"/>
        <pc:sldMkLst>
          <pc:docMk/>
          <pc:sldMk cId="2310072718" sldId="284"/>
        </pc:sldMkLst>
        <pc:picChg chg="add mod">
          <ac:chgData name="Бэла Панеш" userId="12efbdd7f445e298" providerId="LiveId" clId="{093A3597-AB18-46CB-A878-01AB12C00E1F}" dt="2023-09-12T13:04:43.263" v="185" actId="14100"/>
          <ac:picMkLst>
            <pc:docMk/>
            <pc:sldMk cId="2310072718" sldId="284"/>
            <ac:picMk id="3" creationId="{A8FA14E0-2494-D85C-9DB6-1BB3CCA3FEE5}"/>
          </ac:picMkLst>
        </pc:picChg>
      </pc:sldChg>
      <pc:sldChg chg="addSp modSp new mod">
        <pc:chgData name="Бэла Панеш" userId="12efbdd7f445e298" providerId="LiveId" clId="{093A3597-AB18-46CB-A878-01AB12C00E1F}" dt="2023-09-12T13:04:52.488" v="188" actId="14100"/>
        <pc:sldMkLst>
          <pc:docMk/>
          <pc:sldMk cId="982420886" sldId="285"/>
        </pc:sldMkLst>
        <pc:picChg chg="add mod">
          <ac:chgData name="Бэла Панеш" userId="12efbdd7f445e298" providerId="LiveId" clId="{093A3597-AB18-46CB-A878-01AB12C00E1F}" dt="2023-09-12T13:04:52.488" v="188" actId="14100"/>
          <ac:picMkLst>
            <pc:docMk/>
            <pc:sldMk cId="982420886" sldId="285"/>
            <ac:picMk id="3" creationId="{3D2EB1F5-9A74-3009-7BA1-685D03ADF7D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CA44D-8735-5CDF-CBBC-72594B864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20AEFB-4D23-05BB-E304-B00F541CD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5A529B-FC3E-26DE-BB08-2E7691E57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837E-0147-4215-8257-E00B83673E1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8F476A-66FC-1B7C-01D1-E67F0897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CD6696-66F1-A33D-8227-A2C092C4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CF6-028F-4A9A-AC90-A21C79C6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94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E6EB8-BA4F-F8E9-41EC-5C88B5D0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D5458D-8622-CB8A-D047-E2D0DEB6C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E071C1-6526-6218-6C06-C9187F1C5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837E-0147-4215-8257-E00B83673E1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272005-5B7F-7D5E-7713-1C8CBE896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9F524B-266B-32F9-6088-7C3028C6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CF6-028F-4A9A-AC90-A21C79C6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5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0208F3-3A04-1C46-9A28-D1385C0A6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5482D-962C-9D28-0A61-05243BCE5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9F44CC-3D2A-B306-83BB-48D052F2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837E-0147-4215-8257-E00B83673E1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DE0C5-0FB9-9BA4-B58A-20C1A80B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12F7F-D4A5-319B-F57C-5C5EC2CE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CF6-028F-4A9A-AC90-A21C79C6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8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BE2BD-43E9-DFF5-CD5E-461C00822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A17EB0-64BC-C369-26B7-6E08732F8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300320-BD60-4E16-B83C-17661724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837E-0147-4215-8257-E00B83673E1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A04B37-4A3A-C31A-0320-E97032D9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F6A59F-7F67-78BD-17A3-2E4E1CA0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CF6-028F-4A9A-AC90-A21C79C6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37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EB377-2487-3448-33A5-61BFEEE4D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25015A-F849-3149-B94A-93E309F2A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70BC9B-C386-8B22-C873-8FFC152E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837E-0147-4215-8257-E00B83673E1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8BA6B5-22BF-C7D7-584F-562EE2A9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DFB052-701E-83D5-9B08-3A2A192B1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CF6-028F-4A9A-AC90-A21C79C6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78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6CB39-30E6-C400-C06D-CC14680D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76A62E-E871-CB82-5348-D945E1431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557944-7E04-885F-4EC5-2B4586770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AB3FF7-2ED3-FDA5-0DEE-E5C60555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837E-0147-4215-8257-E00B83673E1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02B802-5FBC-65A0-8C50-F4FA0E32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8C8743-6297-0C48-C2C8-02588EDC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CF6-028F-4A9A-AC90-A21C79C6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EE9AF-7934-8DE1-0AB6-86412590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6322EC-CFE3-690B-932F-373D9BB3E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B9BC86-278D-D7BF-B013-367276C8C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FC365C-0569-54BE-E924-745C3C139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719182-A219-F6D6-BD3D-E35DD3F3E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9B031E-58A4-C868-B7F4-6F8A3404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837E-0147-4215-8257-E00B83673E1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584AF7-55C0-F6EE-417D-ECF28DC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7C8AFE-A543-3F08-075C-867C79EA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CF6-028F-4A9A-AC90-A21C79C6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0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F2761-4E61-4B41-322D-BCC4D4F1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07D037-FC50-A2DB-7303-6DA63945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837E-0147-4215-8257-E00B83673E1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84816F-6DAA-4848-1DB4-24AA3A9CD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8505FF-3DE7-0451-1422-248F2BC2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CF6-028F-4A9A-AC90-A21C79C6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6F4ECD-9991-7597-EB4D-0705F7D6B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837E-0147-4215-8257-E00B83673E1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EECC1E-412C-085B-F659-EB7F86D0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6918AE-A4EE-33AC-9894-D2C11BC7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CF6-028F-4A9A-AC90-A21C79C6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46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12203-7A7C-9800-F277-34B3FBC7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450E3F-165E-9782-EB18-12C704A14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F77684-6716-644C-4334-B91FC992A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5C7796-4224-8ACA-CDE1-B58DA099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837E-0147-4215-8257-E00B83673E1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6FE04F-1B53-23C4-6901-4D279DCA0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790F85-D3A9-D153-DB2D-078FB0122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CF6-028F-4A9A-AC90-A21C79C6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0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EDFA5-75DB-7A6F-7538-56F1FADD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6C5A90-A52F-1B05-948F-E13BD83A2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49C4E1-F4AB-B097-AB58-2CAE1FB4E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EFB790-3E09-D63D-2F75-76562246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837E-0147-4215-8257-E00B83673E1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033B8-CED5-631C-0DC0-7D4B7A91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F1FDB8-8D86-23FF-9FD3-3FBFAED0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3CF6-028F-4A9A-AC90-A21C79C6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4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79920-B964-0B66-BD75-87CE3FEBE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326E51-8F27-6110-E1BF-ECF0C11E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665D8F-F218-5BA6-E47B-B9F0E0543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7837E-0147-4215-8257-E00B83673E1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5056DD-5D71-EBB9-D598-5AC88219E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689EC5-BA36-6B6F-E8D0-6BDE03199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B3CF6-028F-4A9A-AC90-A21C79C6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8DADD-61CD-C8F0-F63D-B920FD414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9183"/>
            <a:ext cx="9144000" cy="4913194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rgbClr val="7030A0"/>
                </a:solidFill>
                <a:highlight>
                  <a:srgbClr val="FFFF00"/>
                </a:highlight>
              </a:rPr>
              <a:t>апраксии как нарушения произвольных движений и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107407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D1B93-9968-8F72-2ED7-39EA868E9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377A82-BF07-2000-4274-E03447073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917462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1BD34-83CD-2DD6-D862-1A01228D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8E3FB2-668D-80CB-2FC1-DA5692B5A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206363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2C711-4F86-EEE9-81C7-C5C06AB22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9363A8-5FA3-65B7-70AC-A2A5AB627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66408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5F649-E1BC-722B-ADFB-B6E6BB60B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AE96D5-4691-8991-2996-7DD11DB84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842375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C3EBA-62BD-2664-5AB1-CD21BCC8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B75A3A-9A3C-527E-E499-8DD05CD4E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80703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74862-E26D-AC7C-A1C6-E3B1A2E9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6B88E0-3E79-BC53-BF37-633A09843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11237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8AC38-3E34-C584-3146-18E244B0A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D533B7-181E-0DFF-9631-8972C2C10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473400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97738-3326-AFE8-627C-30C232FD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E2799C6-A64C-CA29-634B-46A9304FB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310158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5D4D4-5ED4-548F-DF34-36F7D3C9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75CC35-1FE5-59A3-B622-F34D6BC69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62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600BE-9C24-25FA-EDA5-DC82E3E3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AFD3051-33B4-7DE0-2959-7161F3647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1511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3750E-FF9E-2326-5B4F-404FB1BE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CA827B-43E2-FE10-3F43-8AF4E2889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1993"/>
          </a:xfrm>
        </p:spPr>
      </p:pic>
    </p:spTree>
    <p:extLst>
      <p:ext uri="{BB962C8B-B14F-4D97-AF65-F5344CB8AC3E}">
        <p14:creationId xmlns:p14="http://schemas.microsoft.com/office/powerpoint/2010/main" val="2253707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D0C04A-C460-DEA4-E25B-149D35C41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1"/>
            <a:ext cx="12192000" cy="68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87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38A040-92E2-42A3-6A98-094BE922E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1"/>
            <a:ext cx="12204670" cy="68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8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4B063A-FB66-E113-D291-7AE9FB07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35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491531-52BA-2E9D-B7C1-39ABFFD24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38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626949-39A3-9CFD-D532-65E7C9DAC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17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85D48C-8990-2FDC-49D9-59D417AE2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77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67F2C6-3306-4526-7A0A-EC56CC456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12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E8F767-9960-3D89-9E96-A5EBF0DC4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1"/>
            <a:ext cx="12192000" cy="68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64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FA14E0-2494-D85C-9DB6-1BB3CCA3F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1"/>
            <a:ext cx="12192000" cy="68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72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2EB1F5-9A74-3009-7BA1-685D03ADF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1"/>
            <a:ext cx="12192000" cy="68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2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DFD05-80EC-86DC-A65D-6C72CC73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3DF47B-D35B-CF62-6068-CB498DD1B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40108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D93F1-31DF-E864-E2AC-D948C161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B55939-3FCE-EDE0-DEE0-349D463E4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84219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72B58-F89A-88F9-5F1F-4FBA7C81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162344-EA91-1DF7-ED90-D59E16909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687874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3C312-7919-CF29-2607-E6AC11653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B4B2A8-CDE8-8FA0-43A8-BF97732F0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83689"/>
          </a:xfrm>
        </p:spPr>
      </p:pic>
    </p:spTree>
    <p:extLst>
      <p:ext uri="{BB962C8B-B14F-4D97-AF65-F5344CB8AC3E}">
        <p14:creationId xmlns:p14="http://schemas.microsoft.com/office/powerpoint/2010/main" val="323923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A804C-DF2F-885C-FF97-E8B54BE9D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F7D27E-4E2B-9F8F-A74A-CB6C4F0CF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80593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AB161-65D0-F3EE-0246-8FD65CE7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CE0B607-D9A3-1D27-AD9D-73B413E50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57053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4E3BC-7422-EAFB-3FAE-56E49748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1C9631-3035-D7A3-3316-5638CDC21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798118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</Words>
  <Application>Microsoft Office PowerPoint</Application>
  <PresentationFormat>Широкоэкранный</PresentationFormat>
  <Paragraphs>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апраксии как нарушения произвольных движений и действий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Бэла Панеш</dc:creator>
  <cp:lastModifiedBy>Бэла Панеш</cp:lastModifiedBy>
  <cp:revision>1</cp:revision>
  <dcterms:created xsi:type="dcterms:W3CDTF">2023-09-12T12:44:41Z</dcterms:created>
  <dcterms:modified xsi:type="dcterms:W3CDTF">2023-09-12T13:07:51Z</dcterms:modified>
</cp:coreProperties>
</file>