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2714644"/>
          </a:xfrm>
        </p:spPr>
        <p:txBody>
          <a:bodyPr>
            <a:normAutofit/>
          </a:bodyPr>
          <a:lstStyle/>
          <a:p>
            <a:r>
              <a:rPr lang="ru-RU" dirty="0" smtClean="0"/>
              <a:t>Общая характеристика членистоногих, покровы, конечности и мускулатура</a:t>
            </a:r>
            <a:endParaRPr lang="ru-RU" dirty="0"/>
          </a:p>
        </p:txBody>
      </p:sp>
      <p:pic>
        <p:nvPicPr>
          <p:cNvPr id="16388" name="Picture 4" descr="https://ae01.alicdn.com/kf/HTB1orPZbCtYBeNjSspaq6yOOFXaF/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4179123" cy="2786082"/>
          </a:xfrm>
          <a:prstGeom prst="rect">
            <a:avLst/>
          </a:prstGeom>
          <a:noFill/>
        </p:spPr>
      </p:pic>
      <p:pic>
        <p:nvPicPr>
          <p:cNvPr id="16392" name="Picture 8" descr="https://bigpicture.ru/wp-content/uploads/2013/09/Arthropods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928934"/>
            <a:ext cx="3714776" cy="3515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071570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Линька, рост членистоногих.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Процессы образования новых покровов или кутикулы у беспозвоночных, имеющих твёрдые покровы и чей рост сопровождается линькой, имеют сходную схему.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385762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Главную роль в формировании новой кутикулы играют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эпидермальные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клетки. Перед линькой они увеличиваются в размерах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митотически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делятся, но не у всех видов, например, у личинок мух их число стабильно. Начало линьки характеризуется появлением небольшой щели между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эпидермальными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клетками и кутикулой. Эта щель (белая полоса на рисунке) появляется либо в результате отслоения, либо небольшого растворения кутикулы.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71876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2861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57620" y="142852"/>
            <a:ext cx="51435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пространство между эпидермисом и кутикулой изливается продукт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секреции кожных желёз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экзувиальная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жидкость (личиночный гель).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Экзувиальная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жидкость накапливается у них в вакуолях и выводится в нужный момент через специальные протоки.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экзувиальной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жидкости есть специальные вещества (ферменты), которые должны растворять белки и хитин старой кутикулы, но они действуют не сразу, а только после того как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эпидермальные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клетки начнут выделять вещества новой кутикулы, из которых образуется в первую очередь протеиновый слой новой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эпикутикулы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его образования, ферменты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экзувиальной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жидкости активируются и начинается быстрое растворение старой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прокутикулы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 частности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эндокутикулу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небольшую часть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экзокутикулы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её внутреннего слоя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эндокутикулы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 многим членистоногим не без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труда приходится вылезать из старой шкурки, которая состоит из эпи-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экзокутикулы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Обычно эту остаточную шкурку называют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экзувиальной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Одновременно с растворением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эндокутикулы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заменяемой кутикулы идёт откладка слоёв новой кутикулы, сначала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328614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143512"/>
            <a:ext cx="20002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857884" y="5103674"/>
            <a:ext cx="32861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После выхода из нерастворённой, старой кутикулы у насекомого обычно ещё не полностью сформированы слои новой кутикулы. Так, восковой слой формируется уже после линьки, а наиболее долго формируется внутренний слой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прокутикулы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эндокутикула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Отложение этого слоя идёт вокруг микровыростов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эпидермальных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клеток, которые затем сохраняются в виде микропор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643314"/>
            <a:ext cx="8229600" cy="261461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Пигменты могут находиться в разных частях тела насекомого. Часто они находятся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экзокутикуле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реже – одновременно в экзо-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энодокутикуле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Такая окраска называется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кутикулярной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У некоторых насекомых пигменты находятся в эпидермисе – это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эпидермальная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окраска. Чтобы она проявилась, вся кутикула или только отдельные участки должны быть бесцветными. Ещё реже пигменты находятся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гемолимфе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или жировом теле, или в кишечнике, в этом случае окраска называется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субэпидермальной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Обычно в чистом виде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эпидермальной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субэпидермальной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окраски не бывает, но когда они частично присутствуют, окраска насекомого становится пятнистой и разноцветной.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avatars.mds.yandex.net/get-zen_doc/1637352/pub_5e839ef77fb1f22617c56b2e_5e83a0b8587fbc1699351bcb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99629" cy="2399722"/>
          </a:xfrm>
          <a:prstGeom prst="rect">
            <a:avLst/>
          </a:prstGeom>
          <a:noFill/>
        </p:spPr>
      </p:pic>
      <p:pic>
        <p:nvPicPr>
          <p:cNvPr id="4100" name="Picture 4" descr="https://s12.stc.all.kpcdn.net/share/i/4/1170861/inx960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142984"/>
            <a:ext cx="3286084" cy="2190723"/>
          </a:xfrm>
          <a:prstGeom prst="rect">
            <a:avLst/>
          </a:prstGeom>
          <a:noFill/>
        </p:spPr>
      </p:pic>
      <p:pic>
        <p:nvPicPr>
          <p:cNvPr id="4102" name="Picture 6" descr="https://prusakam.net/wp-content/uploads/2019/04/2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0097" y="285728"/>
            <a:ext cx="3623903" cy="25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86430"/>
            <a:ext cx="8229600" cy="1071570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эпикокса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epicoxa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субкокса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subcoxa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(входит в состав боковой стенки). Нога у насекомых состоит из тазика (соха),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вертлуга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trochanter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бедра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femur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голени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tibia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и лапки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tarsus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Лапка у разных групп насекомых имеет один – пять члеников и заканчивается двумя коготками (реже одним).</a:t>
            </a:r>
            <a:endParaRPr lang="ru-RU" sz="1600" dirty="0"/>
          </a:p>
        </p:txBody>
      </p:sp>
      <p:pic>
        <p:nvPicPr>
          <p:cNvPr id="4" name="Picture 2" descr="C:\Users\Максим\Desktop\ЛБШ 2020\конечности членистоноги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357554" cy="2815313"/>
          </a:xfrm>
          <a:prstGeom prst="rect">
            <a:avLst/>
          </a:prstGeom>
          <a:noFill/>
        </p:spPr>
      </p:pic>
      <p:pic>
        <p:nvPicPr>
          <p:cNvPr id="5" name="Рисунок 4" descr="C:\Users\Максим\Desktop\ДО Сапрыкин\конечность насекомых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428868"/>
            <a:ext cx="592935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ис. 17.1. Продольный разрез конечности членистоногого. Показаны сочленения и мышц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643182"/>
            <a:ext cx="2809581" cy="291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57620" y="0"/>
            <a:ext cx="52863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Членистоногие - это единственная группа беспозвоночных, имеющая членистые конечности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которые состоят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 рычагов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соединенных подобием шарниров. Эти рычаги приводятся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движение мышцами-сгибателями и разгибателями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прикрепленными 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внутренним выступам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экзоскелета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357818" cy="68580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Мускулатура специализированная, представлена пучками. И скелетная, и висцеральная мускулатура образована поперечнополосатыми волокнами, либо объединёнными в пучки мышц, либо распластанными по внутренним органам.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Прикрепление скелетных мышц насекомых к периодически сбрасываемым покровам обеспечивается проходящими сквозь клетки гиподермы тонофибриллами — тончайшими микротрубочками, связанными, с одной стороны, с десмосомами мышечных волокон, а с другой — базальной мембране эпидермиса кутикулы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Весьма характерная для мышечных волокон насекомых система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трансверзальных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(поперечных) полых трубочек (Т-система), образованных глубокими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впячиваниями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сарколеммы, содействует переносу нервных импульсов на всю глубину саркоплазмы, и обеспечивает уникальные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крыловые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мышцы насекомых.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 сокращении обычных скелетных мышц длина их уменьшается на 25–30 %, но 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крыловые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мышцы сокращаются лишь на 5–12 %. Однако последние сокращаются намного быстрее и с гораздо большей частотой, создавая необходимый для полёта ритм биения крыльев. В частности, многие бабочки и стрекозы совершают крыльями до 10–15 взмахов в секунду, жуки — до 175, пчелы — до 208–247, а мелкие двукрылые — до 500–1 000. Что не возможно для позвоночных животных.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0698" t="19296" r="32026" b="10538"/>
          <a:stretch>
            <a:fillRect/>
          </a:stretch>
        </p:blipFill>
        <p:spPr bwMode="auto">
          <a:xfrm>
            <a:off x="5286380" y="0"/>
            <a:ext cx="285748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38372" t="12279" r="39701" b="14046"/>
          <a:stretch>
            <a:fillRect/>
          </a:stretch>
        </p:blipFill>
        <p:spPr bwMode="auto">
          <a:xfrm>
            <a:off x="5572132" y="3000372"/>
            <a:ext cx="1714512" cy="36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ксим\Desktop\лекции 2020\пол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834" y="1142984"/>
            <a:ext cx="893016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1214445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Трехслойные,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первичноротые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двусторонне-симметричные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животные. Наиболее многочисленный из всех типов, около 3 млн. видов (= более половины от общего числа видов царства животных), главенствующая роль приходится на долю насекомых.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Максим\Desktop\ДО Сапрыкин\screen2.jpg"/>
          <p:cNvPicPr/>
          <p:nvPr/>
        </p:nvPicPr>
        <p:blipFill>
          <a:blip r:embed="rId2"/>
          <a:srcRect l="12489" t="22989"/>
          <a:stretch>
            <a:fillRect/>
          </a:stretch>
        </p:blipFill>
        <p:spPr bwMode="auto">
          <a:xfrm>
            <a:off x="1643042" y="1643050"/>
            <a:ext cx="6429419" cy="464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Тело животных подразделяется на отделы 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тагмы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Тагм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2 или 3: голова, грудь и брюшко либо голова и туловище, головогрудь и брюшко. Начинается тело головной лопастью 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акроном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заканчивается анальной лопастью 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тельсоном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Сегментация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гомономная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(у примитивных) и гетерономная. Сегменты в пределах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тагм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могут сливаться. Количество сегментов, составляющих тело членистоногих, варьируется, отмечается тенденция к уменьшению числа сегментов и постоянству их числа. Сегменты образованы 4 склеритами: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тергитом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(спинной  склерит),  стернитом  (брюшной  склерит)  и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плейритами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(боковые склериты). В брюшном отделе вместо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плейритов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плейральные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мембраны.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Конечности членистые. Примитивная конечность двуветвистая, она состоит  из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двучленистой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основной  части  –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протоподита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и  двух  членистых ветвей: внешней 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экзоподит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 и внутренней 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эндоподит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). В состав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протоподита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входят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коксоподит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базиподит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У многих ракообразных на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коксоподите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имеется жаберный придаток 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эпиподит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С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коксоподитом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может быть связан и жевательный отросток. Часть конечностей превращается в ротовые органы – челюсти. Число пар ног, которые служат для передвижения 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периоподы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), неодинаковое у разных представителей.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Покровы – кутикула. Кутикула  продукт гиподермы. Кутикула пропитана углекислой известью, кальцием (у ракообразных) или инкрустирована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задубленными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белками. Рост членистоногих сопровождается линьками. Покров служит местом прикрепления мышц, следовательно, является внешним (наружным) скелетом. Наружный слой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эпикутикула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(может отсутствовать)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Полость тела смешанная 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миксоцель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(остатки первичная полости тела, сливаясь в процессе эмбрионального развития с редуцированным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целомом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образуют так называемую смешанную полость тела, или 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миксоцель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Пищеварительная система представлена 3 отделами. Пищеварительные железы: слюнные (характерны для паукообразных, многоножек, насекомых) и печень (характерна для ракообразных и паукообразных).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Органы дыхания разнообразные: у обитателей водоемов – жабры, наземных – легкие или трахеи. Членистоногие, имеющие тонкие покровы и небольшие размеры, дышат всей поверхностью тела.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Кровеносная  система  незамкнутого  типа,  имеется  сердце.  Сердце трубчатое,  состоит  из  камер  с  парными  боковыми  отверстиями  –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остиями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Кровеносные сосуды – аорта и артерии. Степень развития кровеносной системы зависит от типа органов дыхания. Кровь 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гемолимфа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Она двойственной природы, соответствует настоящей крови 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целомической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жидкости.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Выделительная  система  представлена  либо  видоизмененными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целомодуктами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или же особыми органами 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мальпигиевыми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сосудами.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Строение покровов членистоногих,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Экзоскелет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членистоногих. Производные кожи.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отличие от хордовых любая покровная ткань беспозвоночных по своему строению или происхождению представляет собой один слой клеток, т.е. однослойный эпителий. И этот один слой клеток осуществляет все функции, свойственные многослойной покровной ткани хордовых. Кроме того, в некоторых группах беспозвоночных покровы обладают ещё рядом функций, которых нет у кожи хордовых. Только для беспозвоночных (применимо и для членистоногих) характерны следующие функции покровной ткани: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питания,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т.е. через неё происходит активный или пассивный транспорт питательных веществ;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дыхания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практически у всех беспозвоночных кислород способен проходить внутрь тела через покровы независимо от наличия дыхательной системы, а у некоторых это единственный путь. Кроме того, через покровы удаляется углекислый газ.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Часто однослойный эпителий усиливается специальными выделениями этих же клеток, которые служат дополнительной защитой. Такую роль выполняют: а)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слизь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которая выделяется всеми клетками или некоторыми специализированными. Выделения могут быть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постоянными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или только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 ответ на раздражение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В первом случае она защищает организм от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действия окружающей среды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например,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от избытка влаги или, наоборот, от высыхания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Во втором случае слизь защищает от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врагов-хищников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так как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имеет специальные примеси,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обычно вырабатываемые специальными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одно- или многоклеточными железами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входящими в состав покровной ткани. Эти добавки являются ядовитыми или неприятными для других животных; б)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быстро затвердевающие вещества, обладающие большой механической прочностью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Такими выделениями покрыты все членистоногие, паразитические и некоторые свободноживущие черви.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071569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так основная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функция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покровов членистоногих кроме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защитной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функции, несёт также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скелетно-опорную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основе довольно мощного покрова любого членистоногого лежит тоже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однослойный эпителий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Всё остальное, что относится к покровно-скелетным образованиям, является продуктом выделения этого однослойного эпителия. </a:t>
            </a:r>
          </a:p>
        </p:txBody>
      </p:sp>
      <p:pic>
        <p:nvPicPr>
          <p:cNvPr id="4" name="Рисунок 3" descr="C:\Users\Максим\Desktop\ДО Сапрыкин\10_2_1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5183301" cy="450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786414" y="1357298"/>
            <a:ext cx="33575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Покровы тела насекомого: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Эпикутикула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Экзокутикула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3.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Эндокутикула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4. Эпидермис, 5. Базальная мембрана, 6. Чувствительный волосок, 7. Одноклеточная железа.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2571744"/>
            <a:ext cx="28575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всех насекомых (членистоногих) покров устроен по общей схеме и состоит из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двух частей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Первая часть располагается снаружи,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имеет клеточной структуры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называется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кутикулой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Она состоит из трех слоев: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Эпикутикула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Экзокутикула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Эндокутикула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последние два слоя объединяются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протокутикулу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1428760"/>
          </a:xfrm>
        </p:spPr>
        <p:txBody>
          <a:bodyPr>
            <a:norm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Эпикутикула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состоит из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наружного цементного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слоя,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воскового водонепроницаемого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слоя,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липидного слоя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кутикулинового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слоя толщиной 3-6 мкм и гомогенного слоя.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Эпикутикула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основной водоотталкивающий слой, практически непроницаемый и обеспечивающий защиту от проникновения микроорганизмов в тело животного.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58555" t="38264" r="12443" b="32742"/>
          <a:stretch>
            <a:fillRect/>
          </a:stretch>
        </p:blipFill>
        <p:spPr bwMode="auto">
          <a:xfrm>
            <a:off x="1785918" y="1928802"/>
            <a:ext cx="6000792" cy="356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эпикутикулой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находится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прокутикула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Она толстая, содержит много воды (30–40%) и состоит из белков, связанных с хитином.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Прокутикула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главным образом, выполняет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механическую функцию опорно-защитного скелета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но она довольно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хорошо проницаема для воды и подразделяется на два слоя: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Первый слой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экзокутикула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лежит непосредственно под протеиновым слоем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эпикутикулы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Она состоит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хитиново-протеиновых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молекул, стабилизированных хинонами, и обычно пропитана пигментами. Поэтому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экзокутикула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часто окрашена и обладает высокой механической прочностью, т.е. твёрдая. Толщина при этом невелика, обычно значительно меньше лежащего под ней следующего слоя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прокутикулы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Второй слой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прокутикулы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эндокутикула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Она имеет самую большую толщину и в то же время довольно мягкая, эластичная. Она состоит из тончайших пластинок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ламелл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которые образованы полимерными молекулами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хитино-протеинового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комплекса. Образуется этот комплекс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эпидермальными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клетками.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Прокутикула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образована хитином,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артроподином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резилином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Хитин - это азотсодержащий полисахарид, придающий кутикуле определенную гибкость.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Артроподин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представляет собой связанный с хитином белок. Степень прочности комплекса хитин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артроподин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возрастает в процессе дубления, т. е. взаимодействия с фенолами; в результате этого взаимодействия образуется много дополнительных поперечных связей, что приводит к увеличению жесткости его молекулы.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Несмотря на внешнюю прочность и кажущуюся непроницаемость кутикулы, она всё же проницаема для химических веществ. Проникать сквозь кутикулу могут различные вещества в результате пассивного или активного переноса химических молекул.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Особое значение для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воздушно обитающих членистоногих (насекомых в первую очередь) имеет способность абсорбировать воду из окружающей среды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т.е. из воздуха, при этом взрослые насекомые и другие членистоногие обладают разной способностью к абсорбции. Так, многие насекомые, живущие в условиях нормальной влажности, могут поглощать влагу из воздуха через кутикулу при относительно высокой относительной влажности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5572163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Вторая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подстилает кутикулу и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состоит из живых клеток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представляя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однослойный эпидермис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Именно он выделяет наружный слой покрова. Обычно клетки связаны друг с другом особыми межклеточными соединениями. Клетки, входящие в эпидермис, способны к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пожизненному делению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При повреждениях они быстро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восстанавливают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контакт друг с другом.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Эпидермальные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клетки имеют постоянную связь с неживой частью кожи, т.е. кутикулой, посредством особых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микроворсинок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которые после окончательного формирования кутикулы преобразуются в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микроканальцы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пронизывающие всю вышележащую кутикулу.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Микроворсинки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настолько тонкие, что видны только под электронным микроскопом. Образуют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микроворсинки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эпидермальные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клетки.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Микроворсинки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наиболее длинные в момент образования новой кутикулы, по мере её формирования они укорачиваются, а на их месте остаются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микроканальцы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Между живыми клетками эпидермиса и полостью тела или другим тканями есть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ультратонкий барьер, называемый базальной мембраной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Происхождение базальной мембраны спорное и до конца не выяснено, часть исследователей считают, что она происходит из мезодермы (т.е. из третьего зародышевого листка).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Базальная мембрана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очень тонкая – около 0,5 мкм, не имеет упорядоченного строения, даже электронный микроскоп не позволяет обнаружить какой-либо системы в её строении. Базальная мембрана – это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аморфное образование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в большом количестве содержащее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мукополисахариды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(поэтому некоторые считают, что базальная мембрана – это просто выделение клеток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гемолимфы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эпидермальных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клеток, в эпидермисе есть специализированные, которые образуют: 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а) защитные волоски, 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б) чувствительные сенсиллы, 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в) клетки кожных желёз. 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Кожные железы могут быть одноклеточными, но чаще они многоклеточные, имеющие выводные протоки. Главное значение кожных желёз состоит в том, что они совместно с форменными элементами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гемолимфы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эноцитами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принимают участие в процессах растворения и формирования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кутикулярных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слоёв во время линьки насекомого. Но некоторые кожные железы у ряда насекомых выполняют специфические функции по выделению особых веществ защитного назначения, чаще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репеллентного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свойства, реже привлекающего –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аттрактантного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для привлечения особей своего вида. </a:t>
            </a:r>
          </a:p>
          <a:p>
            <a:pPr algn="just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1864</Words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Общая характеристика членистоногих, покровы, конечности и мускулатура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характеристика членистоногих, покровы, конечности и мускулатура</dc:title>
  <dc:creator>Максим</dc:creator>
  <cp:lastModifiedBy>Максим</cp:lastModifiedBy>
  <cp:revision>10</cp:revision>
  <dcterms:created xsi:type="dcterms:W3CDTF">2020-10-29T16:37:28Z</dcterms:created>
  <dcterms:modified xsi:type="dcterms:W3CDTF">2020-10-29T18:10:48Z</dcterms:modified>
</cp:coreProperties>
</file>