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0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0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2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C843-D0C9-4183-9966-AB404A3A3DA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4E88-75B5-4CAD-9288-2003A1982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6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Прецедентные феномены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3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86" y="571500"/>
            <a:ext cx="91917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571500"/>
            <a:ext cx="8770289" cy="5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</a:t>
            </a:r>
            <a:r>
              <a:rPr lang="ru-RU" dirty="0" err="1" smtClean="0"/>
              <a:t>прецедентности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Автопрецеденты</a:t>
            </a:r>
            <a:r>
              <a:rPr lang="ru-RU" sz="4800" dirty="0" smtClean="0"/>
              <a:t> (индивидуальный уровень)</a:t>
            </a:r>
          </a:p>
          <a:p>
            <a:r>
              <a:rPr lang="ru-RU" sz="4800" dirty="0" smtClean="0"/>
              <a:t>Социумные прецеденты</a:t>
            </a:r>
          </a:p>
          <a:p>
            <a:r>
              <a:rPr lang="ru-RU" sz="4800" dirty="0" smtClean="0"/>
              <a:t>Национальные прецеденты</a:t>
            </a:r>
          </a:p>
          <a:p>
            <a:r>
              <a:rPr lang="ru-RU" sz="4800" dirty="0" smtClean="0"/>
              <a:t>Универсальные прецеденты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025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329" y="246291"/>
            <a:ext cx="9263269" cy="61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2" y="198782"/>
            <a:ext cx="8878957" cy="66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71" y="571499"/>
            <a:ext cx="9167853" cy="60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7" y="571499"/>
            <a:ext cx="9199658" cy="58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247"/>
            <a:ext cx="11041048" cy="60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21" y="141135"/>
            <a:ext cx="8733183" cy="65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1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Прецедентные феномены</vt:lpstr>
      <vt:lpstr>Уровни прецедентности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Прецедентные феномены</dc:title>
  <dc:creator>Дамир Псеунов</dc:creator>
  <cp:lastModifiedBy>Дамир Псеунов</cp:lastModifiedBy>
  <cp:revision>2</cp:revision>
  <dcterms:created xsi:type="dcterms:W3CDTF">2019-12-05T13:18:30Z</dcterms:created>
  <dcterms:modified xsi:type="dcterms:W3CDTF">2019-12-05T13:31:42Z</dcterms:modified>
</cp:coreProperties>
</file>