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sticidy.ru/dictionary/chaeta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y.ru/dictionary/chaeta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sticidy.ru/dictionary/cuticula" TargetMode="External"/><Relationship Id="rId5" Type="http://schemas.openxmlformats.org/officeDocument/2006/relationships/hyperlink" Target="http://www.pesticidy.ru/dictionary/pedes" TargetMode="External"/><Relationship Id="rId4" Type="http://schemas.openxmlformats.org/officeDocument/2006/relationships/hyperlink" Target="http://www.pesticidy.ru/dictionary/tarsu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ru-RU" dirty="0" smtClean="0"/>
              <a:t>Хелицеровые, общая характеристика. Клещи</a:t>
            </a:r>
            <a:endParaRPr lang="ru-RU" dirty="0"/>
          </a:p>
        </p:txBody>
      </p:sp>
      <p:pic>
        <p:nvPicPr>
          <p:cNvPr id="20482" name="Picture 2" descr="https://get.wallhere.com/photo/eyes-photography-insect-wildlife-spider-Arachnid-scary-large-pest-spiderman-close-up-macro-photography-invertebrate-arthropod-organism-membrane-winged-insect-araneus-wolf-spider-773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8802"/>
            <a:ext cx="4438800" cy="3329100"/>
          </a:xfrm>
          <a:prstGeom prst="rect">
            <a:avLst/>
          </a:prstGeom>
          <a:noFill/>
        </p:spPr>
      </p:pic>
      <p:pic>
        <p:nvPicPr>
          <p:cNvPr id="20486" name="Picture 6" descr="https://img5.goodfon.ru/original/2048x2048/d/b6/pauk-brazilian-red-tarantula-zhivotnye-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928802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Будучи одними из самых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маленьких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паукообразных, клещи достигли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эволюционного успеха,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освоив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многочисленные экологические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ниши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пригодные для мелких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членистоногих;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клещи настолько мелки, что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жить в трахеях медоносных пчел,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крыльями жуков, в перьях птиц,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легких улиток, в волосяных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фолликулах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сальных железах человека.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хищные клещи живут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специализированных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углублениях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листьях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 особых карманах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растенияхозяина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откуда они выползают для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нападения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добычу — насекомых.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крупные — это клещи,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питающиеся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кровью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гематофаги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них, насосавшись крови,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достигать 3 см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Одним из наиболее характерных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признаков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клещей является отсутствие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них типичных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тагм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или внешних проявлений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сегментации.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большинства видов исчезает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сегментация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брюшка, и оно сливается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головогрудью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Вследствие этого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придатков, глаз и полового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отверстия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это единственные маркеры, 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можно определить исходные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границы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отделов тела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Тело клещей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вторично разделено на два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присущих только этому таксону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гнатосому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идиосом.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9799" t="15679" r="38754" b="25524"/>
          <a:stretch>
            <a:fillRect/>
          </a:stretch>
        </p:blipFill>
        <p:spPr bwMode="auto">
          <a:xfrm>
            <a:off x="285720" y="214290"/>
            <a:ext cx="4500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s://www.pesticidy.ru/ps-content/family/pictures/999_content_page.png"/>
          <p:cNvPicPr>
            <a:picLocks noChangeAspect="1" noChangeArrowheads="1"/>
          </p:cNvPicPr>
          <p:nvPr/>
        </p:nvPicPr>
        <p:blipFill>
          <a:blip r:embed="rId3"/>
          <a:srcRect l="60000" t="13846"/>
          <a:stretch>
            <a:fillRect/>
          </a:stretch>
        </p:blipFill>
        <p:spPr bwMode="auto">
          <a:xfrm>
            <a:off x="4429124" y="1643050"/>
            <a:ext cx="4510329" cy="43577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571876"/>
            <a:ext cx="41434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Гнатосома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капитулум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представляет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собой лишь самую переднюю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головогруди.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этом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капитулум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это не вся голова, а только включает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хелицеры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коксы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педипальп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преоральную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некоторые, самые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передние участки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экзоскелета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85728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Расположенная сзади идиосома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большую часть тела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брюшко и значительную часть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головогруди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5786454"/>
            <a:ext cx="4857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Морфология этого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крайне разнообразна 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конкретном случае соответствует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питания, характерному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42900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хелицер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педипальп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сильно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варьирует в зависимости от 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конкретных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функций. Обычно и те,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другие состоят из двух-трех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члеников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могут оканчиваться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клешнями.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Клещи демонстрируют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удивительное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разнообразие способов питания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специализации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разным пищевым объектам. Хотя некоторые из них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питаются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оформленными плотными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пищевыми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частицами, большинство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поглощает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жидкую пищу. Даже если клещ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плотные частицы, он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путем внекишечного наружного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пищеварения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переводит их в жидкое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состояние.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Клещи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гематофаги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прокалывают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кожу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хозяина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помощью сильно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специализированных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крючковидных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хелицер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 питаются кровью.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Покровы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особенно у самок, не очень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склеротизованы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способны сильно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растягиваться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когда клещ насосался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крови.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Гнатосому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составляет ротовой аппарат режуще-сосущего типа. Ротовые части собраны в хоботок, состоящий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хелицер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(верхних челюстей),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гипостома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(нижней челюсти), пары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пальп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(щупалец) и основания хоботка.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Хелицерами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клещ разрезает кожу;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гипостом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орган фиксации, он вооружен зубчиками, направленными назад;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пальпы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служат органом осязания.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https://ic.pics.livejournal.com/glagolas/9742400/314257/314257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64361"/>
            <a:ext cx="3449696" cy="3393639"/>
          </a:xfrm>
          <a:prstGeom prst="rect">
            <a:avLst/>
          </a:prstGeom>
          <a:noFill/>
        </p:spPr>
      </p:pic>
      <p:pic>
        <p:nvPicPr>
          <p:cNvPr id="9220" name="Picture 4" descr="https://cf3.ppt-online.org/files3/slide/t/txm4vufHWjngho0E72yPdIbs6kQCKOZcVXwreL/slide-5.jpg"/>
          <p:cNvPicPr>
            <a:picLocks noChangeAspect="1" noChangeArrowheads="1"/>
          </p:cNvPicPr>
          <p:nvPr/>
        </p:nvPicPr>
        <p:blipFill>
          <a:blip r:embed="rId3"/>
          <a:srcRect r="17559" b="43405"/>
          <a:stretch>
            <a:fillRect/>
          </a:stretch>
        </p:blipFill>
        <p:spPr bwMode="auto">
          <a:xfrm>
            <a:off x="4071902" y="3571876"/>
            <a:ext cx="5072098" cy="2608052"/>
          </a:xfrm>
          <a:prstGeom prst="rect">
            <a:avLst/>
          </a:prstGeom>
          <a:noFill/>
        </p:spPr>
      </p:pic>
      <p:pic>
        <p:nvPicPr>
          <p:cNvPr id="9222" name="Picture 6" descr="http://www.d25102.edu35.ru/images/stories/kartinkiEkolog/1212.jpg"/>
          <p:cNvPicPr>
            <a:picLocks noChangeAspect="1" noChangeArrowheads="1"/>
          </p:cNvPicPr>
          <p:nvPr/>
        </p:nvPicPr>
        <p:blipFill>
          <a:blip r:embed="rId4" cstate="print"/>
          <a:srcRect l="51831"/>
          <a:stretch>
            <a:fillRect/>
          </a:stretch>
        </p:blipFill>
        <p:spPr bwMode="auto">
          <a:xfrm>
            <a:off x="6429388" y="4929198"/>
            <a:ext cx="2388578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235745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Брюшная поверхность тела несет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склериты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размер, морфология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которых варьируют в зависимости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таксономической принадлежности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конкретного вида, рода. Половая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пластинка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расположена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между конечностями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последних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двух пар и несет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гонопор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Такое расположение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результатом вторичного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смещения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вперед брюшных сегментов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части тела клещей несут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щетинки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Форма последних варьирует от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простых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волосовидных до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булавовидных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особых уплощенных. Многие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щетинки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выполняют сенсорную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функцию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mrdachnik.com/wp-content/uploads/2020/07/ogurcy-klech.jpg"/>
          <p:cNvPicPr>
            <a:picLocks noChangeAspect="1" noChangeArrowheads="1"/>
          </p:cNvPicPr>
          <p:nvPr/>
        </p:nvPicPr>
        <p:blipFill>
          <a:blip r:embed="rId2"/>
          <a:srcRect l="55355"/>
          <a:stretch>
            <a:fillRect/>
          </a:stretch>
        </p:blipFill>
        <p:spPr bwMode="auto">
          <a:xfrm>
            <a:off x="785786" y="2571744"/>
            <a:ext cx="2571768" cy="4152111"/>
          </a:xfrm>
          <a:prstGeom prst="rect">
            <a:avLst/>
          </a:prstGeom>
          <a:noFill/>
        </p:spPr>
      </p:pic>
      <p:pic>
        <p:nvPicPr>
          <p:cNvPr id="8196" name="Picture 4" descr="https://upload.wikimedia.org/wikipedia/commons/2/29/PSM_V14_D524_Tyroglyphus_longior_and_sugar_m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643182"/>
            <a:ext cx="536728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Большинство клещей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окрашено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различные оттенки коричневого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однако встречаются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разнообразно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ярко окрашенные формы: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красные, оранжевые, зеленые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пестрые, в окраске которых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сочетаются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разные цвета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Органы пищеварения клещей включают ротовое отверстие, открывающееся в хоботке, слюнные железы, глотку, пищевод, кишечник и анальное отверстие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хотя у некоторых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отсутствует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анус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Ротовое отверстие в глубине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гнатосомы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ведет в крупную полулунной формы глотку, а затем в тонкий длинный пищевод, соединяющий переднюю кишку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желудком.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Задняя стенка глотки покрыта особенно мощной кутикулой. К этой стенке со стороны полости тела крепятся мощные мышцы, сокращение которых способствует засасыванию жидкой пищи в полость глотки. Внутренняя поверхность пищевода имеет небольшие выступы и покрыта тонкой кутикулой. Клетки сильно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вакуолизированы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вхождением в желудок пищевод проходит сквозь крупный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синганглий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Средняя кишка,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центральный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непарный желудок двух пар выростов — передних и задних дивертикул, Поскольку желудок располагается непосредственно за мозгом ближе к передней части тела клеща, передние дивертикулы значительно короче задних. Задние дивертикулы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латеро-дорзально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охватывают расположенный по средней линии тела непарный яичник. Объем желудка и задних дивертикул в значительной степени зависит от количества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вителлогенных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ооцитов в женской гонаде и от степени их развития.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Экскреторный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 берет начало от каудального выступа задней стенки желудка и идет назад до соединения с задней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кишкой, он окружен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дивентикулами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средней кишки и в этих местах в желудке имеются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скоплениями экскреторных включений —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конкреций.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Отверстие, через которое экскреторный орган сообщается с желудком, крайне небольшого диаметра и окружено мышечным сфинктером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самым выходом в анальное отверстие задняя кишка расширяется, образуя небольшую ампулу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19734" t="31575" r="19967" b="26325"/>
          <a:stretch>
            <a:fillRect/>
          </a:stretch>
        </p:blipFill>
        <p:spPr bwMode="auto">
          <a:xfrm>
            <a:off x="500034" y="142852"/>
            <a:ext cx="8319550" cy="36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3857629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Нервная система, представлена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крупным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синганглием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(150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50 мкм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которого отходят нервные стволы к разным частям тела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клеща.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429132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Экзокринны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 железы. Крупная непарная медиальная железа простирается от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синганглия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основания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гнатосомы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составляя в длину более 150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мкм.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своей передней части она разделяется на дорзальную и вентральную лопасти, охватывающие основания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хелицер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286388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Помимо этого, имеется также пара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коксальных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желез, отвечающих за регуляцию водно-солевого баланса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организма.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длинные трубчатые железы, образующие многочисленные петли как в продольном, так и в поперечном направлении. В уложенном состоянии они занимают в теле клеща пространство длиной 300 мкм и простираются от основания передних ног до передней границы гонады.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Клещи — раздельнополые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Половая система самца включает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разделенных на доли семенника,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расположенных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средней части тела.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каждого семенника отходит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семявыносящий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каналец. Правый и левый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канальцы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объединяются в общий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проток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который либо открывается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вентральной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поверхности тела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гонопором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либо, как это имеет место 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некоторых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видов, пронизывает одетый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кутикулой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пенис, способный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выдвигаться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полового отверстия.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имеется единственный яичник.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Отходящий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него яйцевод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открывается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гонопором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 женской половой системы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входят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также семяприемник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железы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большинства клещей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характерен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непрямой путь передачи спермы.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Сперматофор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может быть отложен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субстрат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затем подобран самкой либо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перенесен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ее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гонопор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самцом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хелицер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или третьей пары ног.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клещей из группы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Actinotrichida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сперма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непосредственно вводится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половое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отверстие с помощью пениса.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Яйца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откладываются в почву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гумус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некоторые клещи заключают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яйца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оболочку. Клещ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Belba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Oribatida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прикрепляет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свои крупные яйца к телу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того же вида, которые носят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себе, пока не вылупится молодь.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орибатид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имеется яйцеклад.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кладки сильно варьирует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зависимости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вида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Клещи из группы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Oribatida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чувствительные щетинки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типа. Они называются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псевдостигматическим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органом и, возможно,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разновидностью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трихоботрий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Считается, что расположенные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головогруди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две такие щетинки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воспринимают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движение воздуха.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Ответная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реакция клеща на этот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раздражитель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выражается в том, что он еще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глубже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закапывается в лесную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подстилку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Возможно, это позволяет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клещам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избегать высыхания. Органы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зрения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клещей могут быть представлены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медиальными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латеральными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глазами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но в своем большинстве они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слепы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Для клещей обычны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иннервируемые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ямки и щели, которые,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гомологичны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щелевидным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органам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чувств других паукообразных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Трихоботрии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(осязательные органы, воспринимают колебания субстрата, сотрясения и движения воздуха). Булавовидные, торчащие в стороны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щетинки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погруженные в располагающиеся в толще покровов образования под названием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ботридии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Могут иметь шиповидную, плоскую, перистую форму. Под покровами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ботридии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контактируют с трахеями и нервными клетками.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Трихоботрии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один из самых сложных видов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щетинок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кровы тела клещей - Трихобот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3786182" cy="37861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929066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трихоботрия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ботридия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3 – трахеи,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– нервная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клетка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1429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Истинные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(выполняют функцию осязания). Состоят из корневой луковицы и хитинового стержня, поверхность гладкая или покрыта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шипиками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волосками, чешуйками. Внутри, как правило, имеется полость, не достигающая корня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щетинки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4287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Акантоиды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(органы обоняния и вкуса). Располагаются на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лапках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имеют форму гладких шипов.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071678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Фамулюс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(точная функция неизвестна, предположительно, это орган осязания). Располагаются на спинной поверхности дистальных отделов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лапок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первой пары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ног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Представлены в виде небольшого конуса, кончик раздвоен, заострен или расширен. Во внутренней части находится канал, который идет до корня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щетинки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и переходит в широкое отверстие, расположенное в толще покровов. В основании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фамулюса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находится большое количество нервных окончаний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50057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Соленидии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(органы химического чувства). Тонкие гладкие трубочки, на конце слепые (иногда с утолщением), в основании открытые. У них нет луковицы, но имеется короткий корень, который погружается в отверстие в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кутикуле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Располагаются на коленных члениках,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лапках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голенях. В зависимости от расположения, они могут быть волосовидными, заостренными, палочковидными,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бичевидными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булавовидными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92933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Амбулакры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Щетинки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преобразованные в коготки, находятся на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лапках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имеют более значительные, по сравнению с большинством видов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щетинок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размеры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rukti-yagodi.ru/wp-content/uploads/2019/04/stadii-razvitiya-klesh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81380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arden-zoo.ru/userfiles/%D0%B5%D1%81%D1%82%D0%B5%D1%81%D1%82%D0%B2%D0%B5%D0%BD%D0%BD%D1%8B%D0%B5%20%D0%B2%D1%80%D0%B0%D0%B3%D0%B8%20%D0%BA%D0%BB%D0%B5%D1%89%D0%B5%D0%B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5544000" cy="55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группе хелицеровых,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насчитывающей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примерно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70 000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ныне живущих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относятся пауки, скорпионы,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сенокосцы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клещи и мечехвосты,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морские пауки и вымершие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морские скорпионы.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современных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хелицеровых ведет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наземный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 жизни. Это один из двух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таксонов наземных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членистоногих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Исходно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членистоногие были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водными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животными, давшими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двум четко разграниченным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эволюционным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линиям 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Chelicerata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Mandibulata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Хелицеровые включают в себя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сухопутную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Arachnida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(пауки,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клещи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скорпионы и др.), обитающих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море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Xiphosura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(мечехвосты)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ископаемые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таксоны. Морские пауки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Pycnogonida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или «состоящие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одних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ног»,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хоть по названию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пауки (из-за отдаленного сходства) объединяются в одну группу только из-за наличия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хелицер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Тело хелицеровых разделено на две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тагмы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головогрудь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цефалоторакс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брюшко. Головогрудь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просома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состоит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акрона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семи сегментов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несет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шесть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пар придатков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образуется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эмбриона путем слияния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головы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(несущей глаза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хелицеры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груди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(несущей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педипальпы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ходильные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конечности). Первый сегмент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головогруди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утрачивает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придатки, у остальных членистоногих он несет антенны, у паукообразных антенн нет.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Первая пара придатков — две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хватательные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хелицеры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расположенные,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втором сегменте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головогруди. Каждая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хелицера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состоит из двух или трех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члеников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причем два дистальных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членика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образуют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клешню.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Вторая пара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придатков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педипальпы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которые 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представителей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разных таксонов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специализируются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выполнении самых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разнообразных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функций, чаще всего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сенсорных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b03/00140832-9cd6f43c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286248" cy="3214687"/>
          </a:xfrm>
          <a:prstGeom prst="rect">
            <a:avLst/>
          </a:prstGeom>
          <a:noFill/>
        </p:spPr>
      </p:pic>
      <p:pic>
        <p:nvPicPr>
          <p:cNvPr id="18436" name="Picture 4" descr="https://100-faktov.ru/wp-content/uploads/2019/02/27b4f1117f80f870d7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28"/>
            <a:ext cx="3842286" cy="2600297"/>
          </a:xfrm>
          <a:prstGeom prst="rect">
            <a:avLst/>
          </a:prstGeom>
          <a:noFill/>
        </p:spPr>
      </p:pic>
      <p:pic>
        <p:nvPicPr>
          <p:cNvPr id="18438" name="Picture 6" descr="https://cameralabs.org/aeonmedia/zenfoto/540/17560/povedenie-bespozvonochnye-2020-uzhin-pauka-avtor-khajme-kulebras_original.jpg"/>
          <p:cNvPicPr>
            <a:picLocks noChangeAspect="1" noChangeArrowheads="1"/>
          </p:cNvPicPr>
          <p:nvPr/>
        </p:nvPicPr>
        <p:blipFill>
          <a:blip r:embed="rId4" cstate="print"/>
          <a:srcRect r="3486"/>
          <a:stretch>
            <a:fillRect/>
          </a:stretch>
        </p:blipFill>
        <p:spPr bwMode="auto">
          <a:xfrm>
            <a:off x="4071934" y="3286124"/>
            <a:ext cx="4643470" cy="32080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3429000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Остальные четыре пары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придатков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головогруди — это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ходные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ноги.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071942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Исходно голова несет четыре простых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глазка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оцелли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устроенных по типу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пигментного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бокала и расположенных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медиально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 бокам головогруди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находятся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два сложных латеральных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Остальные сегменты туловища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образуют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брюшко (абдомен, 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опистосому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которое состоит из 12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меньшего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числа сегментов. Брюшные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придатки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если они есть, изначально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 пластинок и выполняют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респираторную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функцию. У более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продвинутых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хелицеровых сильно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модифицированные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придатки обычно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несут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лишь отдельные сегменты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брюшка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некоторых форм брюшные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придатки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отсутствуют полностью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Исходно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брюшко подразделяется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расположенное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впереди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переднебрюшие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мезосому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состоящее из семи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сегментов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 следующее за ним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заднебрюшие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метасому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в состав которого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входят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пять сегментов, а на конце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тельсон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или хвостовая игла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Паукообразные представляют собой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двух таксонов членистоногих,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представители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которого наиболее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успешно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освоили наземный образ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проблем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связанных с проживанием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негостеприимной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наземной среде,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решены паукообразными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трахейнодышащими независимо.</a:t>
            </a:r>
          </a:p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Arachnida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существования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воде к жизни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наземных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местах обитания потребовал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них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фундаментальной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морфологической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физиологической перестройки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очередь речь идет о сохранении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влаги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организме, ибо для наземных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организмов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становится самой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важной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задачей. Чтобы уменьшить потери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эпикутикула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приобрела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наружный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восковой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Жаберные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книжки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процессе адаптации к воздушному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дыханию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паукообразных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преобразовались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легочные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книжки. Позднее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органами воздушного дыхания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группах становятся трахеи.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Удаление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конечных продуктов азотистого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обмена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осуществляется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урикотелическому типу (конечным продуктом для выведения молочная кислота),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органами выделения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становятся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мальпигиевы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сосуды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Сегментарные придатки преобразовались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ходные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ноги, специально приспособленные для передвижения по суше.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Появились специализированные сенсиллы, эффективно функционирующие в воздушной среде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207170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Представители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разных таксонов независимо друг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друга приобрели ряд уникальных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признаков, в частности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производить шелк (пауки,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псевдоскорпионы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некоторые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клещи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ядовитые железы (скорпионы,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пауки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псевдоскорпионы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www.nastol.com.ua/download.php?img=202001/1920x1200/nastol.com.ua-379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101069" cy="5063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3429024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КЛЕЩИ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ACARI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Чрезвычайно разнообразный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таксон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Acari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насчитывает около 40000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известных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клещей, оценки по разнообразию еще выше (это малоизученная группа), вплоть до 1 000 000 видов.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Хотя большая часть клещей ведет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свободный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 жизни, многие виды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паразитируют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человеке, домашних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животных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злаковых культурах.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повреждают пищевые продукты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хранилищах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всем выше перечисленном, свободноживущие клещи наиболее многочисленны и занимают все возможные среды. Клещи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это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единственные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паукообразные,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значительных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количествах присутствующие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водных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местах обитания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2" name="Picture 2" descr="https://stopklopu.com/wp-content/uploads/a/2/f/a2f897a2ddb582e0aa1c4be250c7dcde.jpg"/>
          <p:cNvPicPr>
            <a:picLocks noChangeAspect="1" noChangeArrowheads="1"/>
          </p:cNvPicPr>
          <p:nvPr/>
        </p:nvPicPr>
        <p:blipFill>
          <a:blip r:embed="rId2" cstate="print"/>
          <a:srcRect l="34961" t="28946" r="27580" b="24018"/>
          <a:stretch>
            <a:fillRect/>
          </a:stretch>
        </p:blipFill>
        <p:spPr bwMode="auto">
          <a:xfrm>
            <a:off x="142844" y="3786190"/>
            <a:ext cx="2472886" cy="2071702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14252" t="19296" r="39701" b="24571"/>
          <a:stretch>
            <a:fillRect/>
          </a:stretch>
        </p:blipFill>
        <p:spPr bwMode="auto">
          <a:xfrm>
            <a:off x="2643174" y="4286256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 l="16445" t="14033" r="45183" b="22817"/>
          <a:stretch>
            <a:fillRect/>
          </a:stretch>
        </p:blipFill>
        <p:spPr bwMode="auto">
          <a:xfrm>
            <a:off x="5715008" y="3500438"/>
            <a:ext cx="3000396" cy="30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50019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Acariformes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Акариформные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клещи. Наиболее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разнообразный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таксон клещей,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насчитывающий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более 30000 видов. Непрямое развитие, Есть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трихоботрии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таксоны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Astigmata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Endeostigmata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Oribatida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Sarcoptiformes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Trombidiformes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Prostigmata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др.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idtools.org/id/mites/beemites/images/about/FIG-4_Morphology_Astigmata1_Female_BMOC_03-0310-001_Chaetodactylus-michene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8083925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500198"/>
          </a:xfrm>
        </p:spPr>
        <p:txBody>
          <a:bodyPr>
            <a:normAutofit/>
          </a:bodyPr>
          <a:lstStyle/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Opilioacarid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Крупные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редко встречающиеся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примитивные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клещи с кожистыми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покровами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Сегментированное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брюшко.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Трихоботрии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отсутствуют.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Напоминают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сенокосцев. Живут в лесной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подстилке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под камнями.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Всеядные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хищные; поглощают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твердую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пищу. Питаются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многоножками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сенокосцами, клещами,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пыльцой.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 l="2795" t="13241" r="29834" b="24571"/>
          <a:stretch>
            <a:fillRect/>
          </a:stretch>
        </p:blipFill>
        <p:spPr bwMode="auto">
          <a:xfrm>
            <a:off x="642910" y="1928802"/>
            <a:ext cx="8001056" cy="46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1928826"/>
          </a:xfrm>
        </p:spPr>
        <p:txBody>
          <a:bodyPr>
            <a:normAutofit/>
          </a:bodyPr>
          <a:lstStyle/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Parasitiformes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Иксодовые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клещи и родственные им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всего около 75 семейств.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Щетинки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лишены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актинохитина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Трихоботрии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коксы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отсутствуют. Расположенное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вентрально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анальное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отверстие закрыто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склеротизованными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пластинками,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Гнатосому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покрывает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кутикулярное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кольцо.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Mesostigmata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Holothyrida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крупные клещи с очень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плотными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покровами)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Ixodida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иксодовые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клещи: крупные, питаются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кровью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позвоночных животных)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 l="17542" t="19296" r="42990" b="26325"/>
          <a:stretch>
            <a:fillRect/>
          </a:stretch>
        </p:blipFill>
        <p:spPr bwMode="auto">
          <a:xfrm>
            <a:off x="214282" y="2285993"/>
            <a:ext cx="2786082" cy="239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 descr="https://upload.wikimedia.org/wikipedia/commons/4/43/Allothyrid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5104" y="2214554"/>
            <a:ext cx="3078896" cy="2646391"/>
          </a:xfrm>
          <a:prstGeom prst="rect">
            <a:avLst/>
          </a:prstGeom>
          <a:noFill/>
        </p:spPr>
      </p:pic>
      <p:pic>
        <p:nvPicPr>
          <p:cNvPr id="12294" name="Picture 6" descr="https://image.shutterstock.com/image-photo/small-ixodidae-on-human-skin-260nw-1591049758.jpg"/>
          <p:cNvPicPr>
            <a:picLocks noChangeAspect="1" noChangeArrowheads="1"/>
          </p:cNvPicPr>
          <p:nvPr/>
        </p:nvPicPr>
        <p:blipFill>
          <a:blip r:embed="rId4"/>
          <a:srcRect l="15789" t="21429" r="28947" b="22321"/>
          <a:stretch>
            <a:fillRect/>
          </a:stretch>
        </p:blipFill>
        <p:spPr bwMode="auto">
          <a:xfrm>
            <a:off x="3000364" y="4286256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2022</Words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Хелицеровые, общая характеристика. Клещи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Хелицеровые, общая характеристика. Клещи</dc:title>
  <dc:creator>Максим</dc:creator>
  <cp:lastModifiedBy>Максим</cp:lastModifiedBy>
  <cp:revision>19</cp:revision>
  <dcterms:created xsi:type="dcterms:W3CDTF">2020-11-26T04:40:56Z</dcterms:created>
  <dcterms:modified xsi:type="dcterms:W3CDTF">2020-11-26T10:50:36Z</dcterms:modified>
</cp:coreProperties>
</file>