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59" r:id="rId5"/>
    <p:sldId id="260" r:id="rId6"/>
    <p:sldId id="257" r:id="rId7"/>
    <p:sldId id="263" r:id="rId8"/>
    <p:sldId id="264" r:id="rId9"/>
    <p:sldId id="258" r:id="rId10"/>
    <p:sldId id="265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A7CE-AB1A-48EF-8898-F2F73BA59B62}" type="datetimeFigureOut">
              <a:rPr lang="ru-RU" smtClean="0"/>
              <a:t>10.11.2019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03D3-1637-4FB4-BE6C-7A22CE8B3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675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A7CE-AB1A-48EF-8898-F2F73BA59B62}" type="datetimeFigureOut">
              <a:rPr lang="ru-RU" smtClean="0"/>
              <a:t>10.11.2019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03D3-1637-4FB4-BE6C-7A22CE8B3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51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A7CE-AB1A-48EF-8898-F2F73BA59B62}" type="datetimeFigureOut">
              <a:rPr lang="ru-RU" smtClean="0"/>
              <a:t>10.11.2019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03D3-1637-4FB4-BE6C-7A22CE8B3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297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A7CE-AB1A-48EF-8898-F2F73BA59B62}" type="datetimeFigureOut">
              <a:rPr lang="ru-RU" smtClean="0"/>
              <a:t>10.11.2019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03D3-1637-4FB4-BE6C-7A22CE8B3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0070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A7CE-AB1A-48EF-8898-F2F73BA59B62}" type="datetimeFigureOut">
              <a:rPr lang="ru-RU" smtClean="0"/>
              <a:t>10.11.2019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03D3-1637-4FB4-BE6C-7A22CE8B3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600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A7CE-AB1A-48EF-8898-F2F73BA59B62}" type="datetimeFigureOut">
              <a:rPr lang="ru-RU" smtClean="0"/>
              <a:t>10.11.2019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03D3-1637-4FB4-BE6C-7A22CE8B3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203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A7CE-AB1A-48EF-8898-F2F73BA59B62}" type="datetimeFigureOut">
              <a:rPr lang="ru-RU" smtClean="0"/>
              <a:t>10.11.2019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03D3-1637-4FB4-BE6C-7A22CE8B3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972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A7CE-AB1A-48EF-8898-F2F73BA59B62}" type="datetimeFigureOut">
              <a:rPr lang="ru-RU" smtClean="0"/>
              <a:t>10.11.2019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03D3-1637-4FB4-BE6C-7A22CE8B3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7867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A7CE-AB1A-48EF-8898-F2F73BA59B62}" type="datetimeFigureOut">
              <a:rPr lang="ru-RU" smtClean="0"/>
              <a:t>10.11.2019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03D3-1637-4FB4-BE6C-7A22CE8B3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45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A7CE-AB1A-48EF-8898-F2F73BA59B62}" type="datetimeFigureOut">
              <a:rPr lang="ru-RU" smtClean="0"/>
              <a:t>10.11.2019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03D3-1637-4FB4-BE6C-7A22CE8B3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82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EA7CE-AB1A-48EF-8898-F2F73BA59B62}" type="datetimeFigureOut">
              <a:rPr lang="ru-RU" smtClean="0"/>
              <a:t>10.11.2019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503D3-1637-4FB4-BE6C-7A22CE8B3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2514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EA7CE-AB1A-48EF-8898-F2F73BA59B62}" type="datetimeFigureOut">
              <a:rPr lang="ru-RU" smtClean="0"/>
              <a:t>10.11.2019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503D3-1637-4FB4-BE6C-7A22CE8B3A4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848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rial Black" panose="020B0A04020102020204" pitchFamily="34" charset="0"/>
              </a:rPr>
              <a:t>Коммуникативные неудачи в МКК</a:t>
            </a:r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87129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s://cf.ppt-online.org/files/slide/q/Qe6bWxswNKazmPVEtLr9DZpyhBfMT8jgc7dUGq/slide-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2731" y="1111452"/>
            <a:ext cx="9753600" cy="546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0068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present5.com/presentation/3/18395391_261061763.pdf-img/18395391_261061763.pdf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2315" y="823277"/>
            <a:ext cx="8040775" cy="5535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4598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allyslide.com/thumbs_2/8c2d055b23b8e16b88624b9f43f64baa/img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950" y="581891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2672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myslide.ru/documents_3/f8bd6e0ad7fd6f34c1bba36090b88dd3/img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008" y="64008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0494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900igr.net/up/datas/255110/02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676" y="707533"/>
            <a:ext cx="9033568" cy="5665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0528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s02.infourok.ru/uploads/ex/04ef/00044aae-9b2230fe/img2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728" y="242021"/>
            <a:ext cx="9567948" cy="6438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4811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present5.com/presentation/118625595_447583852/image-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75" y="823277"/>
            <a:ext cx="7558636" cy="5353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5555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s://cf.ppt-online.org/files/slide/h/H6GFPR3TMigIEhfYkmjp9VnLvoBebO5CWwxAus/slide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233" y="933797"/>
            <a:ext cx="9260782" cy="6193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0263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cf.ppt-online.org/files/slide/u/USkgrdvCsJ9Anib32fcQlM4H1Xz8e7pqaWyhjP/slide-12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793" y="734291"/>
            <a:ext cx="8778240" cy="5866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595077" y="820615"/>
            <a:ext cx="265723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9749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</Words>
  <Application>Microsoft Office PowerPoint</Application>
  <PresentationFormat>Широкоэкранный</PresentationFormat>
  <Paragraphs>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Тема Office</vt:lpstr>
      <vt:lpstr>Коммуникативные неудачи в МКК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Коммуникативные неудачи в МКК</dc:title>
  <dc:creator>Дамир Псеунов</dc:creator>
  <cp:lastModifiedBy>Дамир Псеунов</cp:lastModifiedBy>
  <cp:revision>3</cp:revision>
  <dcterms:created xsi:type="dcterms:W3CDTF">2018-11-12T20:12:36Z</dcterms:created>
  <dcterms:modified xsi:type="dcterms:W3CDTF">2019-11-10T12:14:45Z</dcterms:modified>
</cp:coreProperties>
</file>