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0" r:id="rId6"/>
    <p:sldId id="257" r:id="rId7"/>
    <p:sldId id="263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9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7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0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7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6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2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1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A7CE-AB1A-48EF-8898-F2F73BA59B62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503D3-1637-4FB4-BE6C-7A22CE8B3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8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Коммуникативные неудачи в МКК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712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cf.ppt-online.org/files/slide/q/Qe6bWxswNKazmPVEtLr9DZpyhBfMT8jgc7dUGq/slid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731" y="1111452"/>
            <a:ext cx="9753600" cy="54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06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resent5.com/presentation/3/18395391_261061763.pdf-img/18395391_261061763.pdf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15" y="823277"/>
            <a:ext cx="8040775" cy="553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9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llyslide.com/thumbs_2/8c2d055b23b8e16b88624b9f43f64baa/img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50" y="581891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67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slide.ru/documents_3/f8bd6e0ad7fd6f34c1bba36090b88dd3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08" y="64008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4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up/datas/255110/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676" y="707533"/>
            <a:ext cx="9033568" cy="56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2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4ef/00044aae-9b2230fe/img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8" y="242021"/>
            <a:ext cx="9567948" cy="643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81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resent5.com/presentation/118625595_447583852/imag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823277"/>
            <a:ext cx="7558636" cy="535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55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f.ppt-online.org/files/slide/h/H6GFPR3TMigIEhfYkmjp9VnLvoBebO5CWwxAus/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233" y="933797"/>
            <a:ext cx="9260782" cy="619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6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f.ppt-online.org/files/slide/u/USkgrdvCsJ9Anib32fcQlM4H1Xz8e7pqaWyhjP/slide-1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93" y="734291"/>
            <a:ext cx="8778240" cy="586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077" y="820615"/>
            <a:ext cx="26572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74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Широкоэкранный</PresentationFormat>
  <Paragraphs>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Тема Office</vt:lpstr>
      <vt:lpstr>Коммуникативные неудачи в МКК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неудачи в МКК</dc:title>
  <dc:creator>Дамир Псеунов</dc:creator>
  <cp:lastModifiedBy>Дамир Псеунов</cp:lastModifiedBy>
  <cp:revision>3</cp:revision>
  <dcterms:created xsi:type="dcterms:W3CDTF">2018-11-12T20:12:36Z</dcterms:created>
  <dcterms:modified xsi:type="dcterms:W3CDTF">2019-11-10T12:14:45Z</dcterms:modified>
</cp:coreProperties>
</file>